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0"/>
  </p:notesMasterIdLst>
  <p:sldIdLst>
    <p:sldId id="9592" r:id="rId2"/>
    <p:sldId id="9591" r:id="rId3"/>
    <p:sldId id="257" r:id="rId4"/>
    <p:sldId id="259" r:id="rId5"/>
    <p:sldId id="9594" r:id="rId6"/>
    <p:sldId id="9587" r:id="rId7"/>
    <p:sldId id="9595" r:id="rId8"/>
    <p:sldId id="9596" r:id="rId9"/>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94D"/>
    <a:srgbClr val="00DAA9"/>
    <a:srgbClr val="67C598"/>
    <a:srgbClr val="F0F1F4"/>
    <a:srgbClr val="00538A"/>
    <a:srgbClr val="00DC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D4EFD-4A08-4D84-97C0-FA65AD830B17}" v="187" dt="2022-05-25T07:43:07.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inda Rai" userId="d2021982-c4f0-40c0-a2f6-a83d4340baac" providerId="ADAL" clId="{1E6D4EFD-4A08-4D84-97C0-FA65AD830B17}"/>
    <pc:docChg chg="undo custSel addSld delSld modSld sldOrd">
      <pc:chgData name="Govinda Rai" userId="d2021982-c4f0-40c0-a2f6-a83d4340baac" providerId="ADAL" clId="{1E6D4EFD-4A08-4D84-97C0-FA65AD830B17}" dt="2022-05-25T07:56:41.671" v="1401" actId="20577"/>
      <pc:docMkLst>
        <pc:docMk/>
      </pc:docMkLst>
      <pc:sldChg chg="del">
        <pc:chgData name="Govinda Rai" userId="d2021982-c4f0-40c0-a2f6-a83d4340baac" providerId="ADAL" clId="{1E6D4EFD-4A08-4D84-97C0-FA65AD830B17}" dt="2022-05-25T07:26:16.926" v="2" actId="47"/>
        <pc:sldMkLst>
          <pc:docMk/>
          <pc:sldMk cId="1471587998" sldId="256"/>
        </pc:sldMkLst>
      </pc:sldChg>
      <pc:sldChg chg="modSp ord">
        <pc:chgData name="Govinda Rai" userId="d2021982-c4f0-40c0-a2f6-a83d4340baac" providerId="ADAL" clId="{1E6D4EFD-4A08-4D84-97C0-FA65AD830B17}" dt="2022-05-25T07:36:32.327" v="339"/>
        <pc:sldMkLst>
          <pc:docMk/>
          <pc:sldMk cId="2411104476" sldId="257"/>
        </pc:sldMkLst>
        <pc:graphicFrameChg chg="mod">
          <ac:chgData name="Govinda Rai" userId="d2021982-c4f0-40c0-a2f6-a83d4340baac" providerId="ADAL" clId="{1E6D4EFD-4A08-4D84-97C0-FA65AD830B17}" dt="2022-05-25T07:28:06.797" v="187" actId="20577"/>
          <ac:graphicFrameMkLst>
            <pc:docMk/>
            <pc:sldMk cId="2411104476" sldId="257"/>
            <ac:graphicFrameMk id="33" creationId="{C34D6DA7-37F7-4CBD-B7F4-BF7AEF7BE693}"/>
          </ac:graphicFrameMkLst>
        </pc:graphicFrameChg>
      </pc:sldChg>
      <pc:sldChg chg="modSp mod">
        <pc:chgData name="Govinda Rai" userId="d2021982-c4f0-40c0-a2f6-a83d4340baac" providerId="ADAL" clId="{1E6D4EFD-4A08-4D84-97C0-FA65AD830B17}" dt="2022-05-25T07:55:09.313" v="1310" actId="20577"/>
        <pc:sldMkLst>
          <pc:docMk/>
          <pc:sldMk cId="3213145252" sldId="259"/>
        </pc:sldMkLst>
        <pc:spChg chg="mod">
          <ac:chgData name="Govinda Rai" userId="d2021982-c4f0-40c0-a2f6-a83d4340baac" providerId="ADAL" clId="{1E6D4EFD-4A08-4D84-97C0-FA65AD830B17}" dt="2022-05-25T07:28:32.104" v="198" actId="20577"/>
          <ac:spMkLst>
            <pc:docMk/>
            <pc:sldMk cId="3213145252" sldId="259"/>
            <ac:spMk id="7" creationId="{3D8373A1-BED5-4D71-9104-B4DD62063508}"/>
          </ac:spMkLst>
        </pc:spChg>
        <pc:spChg chg="mod">
          <ac:chgData name="Govinda Rai" userId="d2021982-c4f0-40c0-a2f6-a83d4340baac" providerId="ADAL" clId="{1E6D4EFD-4A08-4D84-97C0-FA65AD830B17}" dt="2022-05-25T07:40:23.500" v="648" actId="20577"/>
          <ac:spMkLst>
            <pc:docMk/>
            <pc:sldMk cId="3213145252" sldId="259"/>
            <ac:spMk id="13" creationId="{DFFF0FFF-4EB6-4BEB-991E-E12E28A6EF6E}"/>
          </ac:spMkLst>
        </pc:spChg>
        <pc:spChg chg="mod">
          <ac:chgData name="Govinda Rai" userId="d2021982-c4f0-40c0-a2f6-a83d4340baac" providerId="ADAL" clId="{1E6D4EFD-4A08-4D84-97C0-FA65AD830B17}" dt="2022-05-25T07:28:36.536" v="207" actId="20577"/>
          <ac:spMkLst>
            <pc:docMk/>
            <pc:sldMk cId="3213145252" sldId="259"/>
            <ac:spMk id="14" creationId="{DB43A1B9-E678-47B4-BA96-45EB859906CA}"/>
          </ac:spMkLst>
        </pc:spChg>
        <pc:spChg chg="mod">
          <ac:chgData name="Govinda Rai" userId="d2021982-c4f0-40c0-a2f6-a83d4340baac" providerId="ADAL" clId="{1E6D4EFD-4A08-4D84-97C0-FA65AD830B17}" dt="2022-05-25T07:28:58.681" v="219" actId="122"/>
          <ac:spMkLst>
            <pc:docMk/>
            <pc:sldMk cId="3213145252" sldId="259"/>
            <ac:spMk id="17" creationId="{81098371-9489-443D-8278-DE5B86352DE5}"/>
          </ac:spMkLst>
        </pc:spChg>
        <pc:spChg chg="mod">
          <ac:chgData name="Govinda Rai" userId="d2021982-c4f0-40c0-a2f6-a83d4340baac" providerId="ADAL" clId="{1E6D4EFD-4A08-4D84-97C0-FA65AD830B17}" dt="2022-05-25T07:29:17.952" v="234" actId="313"/>
          <ac:spMkLst>
            <pc:docMk/>
            <pc:sldMk cId="3213145252" sldId="259"/>
            <ac:spMk id="20" creationId="{A904B960-D456-4692-901F-004E2AE00FDD}"/>
          </ac:spMkLst>
        </pc:spChg>
        <pc:spChg chg="mod">
          <ac:chgData name="Govinda Rai" userId="d2021982-c4f0-40c0-a2f6-a83d4340baac" providerId="ADAL" clId="{1E6D4EFD-4A08-4D84-97C0-FA65AD830B17}" dt="2022-05-25T07:29:35.771" v="272" actId="20577"/>
          <ac:spMkLst>
            <pc:docMk/>
            <pc:sldMk cId="3213145252" sldId="259"/>
            <ac:spMk id="22" creationId="{83625C6F-C304-4DFB-B656-FAE32ACB2287}"/>
          </ac:spMkLst>
        </pc:spChg>
        <pc:spChg chg="mod">
          <ac:chgData name="Govinda Rai" userId="d2021982-c4f0-40c0-a2f6-a83d4340baac" providerId="ADAL" clId="{1E6D4EFD-4A08-4D84-97C0-FA65AD830B17}" dt="2022-05-25T07:40:20.311" v="647" actId="20577"/>
          <ac:spMkLst>
            <pc:docMk/>
            <pc:sldMk cId="3213145252" sldId="259"/>
            <ac:spMk id="23" creationId="{689DDBCA-CE08-4E25-A42C-C71A4E5D48B5}"/>
          </ac:spMkLst>
        </pc:spChg>
        <pc:spChg chg="mod">
          <ac:chgData name="Govinda Rai" userId="d2021982-c4f0-40c0-a2f6-a83d4340baac" providerId="ADAL" clId="{1E6D4EFD-4A08-4D84-97C0-FA65AD830B17}" dt="2022-05-25T07:40:26.854" v="649" actId="20577"/>
          <ac:spMkLst>
            <pc:docMk/>
            <pc:sldMk cId="3213145252" sldId="259"/>
            <ac:spMk id="24" creationId="{7C20CE4E-F2A1-4F27-A2EE-0FAB6B1D6237}"/>
          </ac:spMkLst>
        </pc:spChg>
        <pc:spChg chg="mod">
          <ac:chgData name="Govinda Rai" userId="d2021982-c4f0-40c0-a2f6-a83d4340baac" providerId="ADAL" clId="{1E6D4EFD-4A08-4D84-97C0-FA65AD830B17}" dt="2022-05-25T07:40:36.164" v="650" actId="108"/>
          <ac:spMkLst>
            <pc:docMk/>
            <pc:sldMk cId="3213145252" sldId="259"/>
            <ac:spMk id="29" creationId="{7D497036-B579-45A7-838F-FC4004571AB9}"/>
          </ac:spMkLst>
        </pc:spChg>
        <pc:spChg chg="mod">
          <ac:chgData name="Govinda Rai" userId="d2021982-c4f0-40c0-a2f6-a83d4340baac" providerId="ADAL" clId="{1E6D4EFD-4A08-4D84-97C0-FA65AD830B17}" dt="2022-05-25T07:39:57.150" v="632" actId="20577"/>
          <ac:spMkLst>
            <pc:docMk/>
            <pc:sldMk cId="3213145252" sldId="259"/>
            <ac:spMk id="30" creationId="{B0DBD61A-4EA8-4A32-910B-93AF86280140}"/>
          </ac:spMkLst>
        </pc:spChg>
        <pc:spChg chg="mod">
          <ac:chgData name="Govinda Rai" userId="d2021982-c4f0-40c0-a2f6-a83d4340baac" providerId="ADAL" clId="{1E6D4EFD-4A08-4D84-97C0-FA65AD830B17}" dt="2022-05-25T07:40:04.410" v="646" actId="20577"/>
          <ac:spMkLst>
            <pc:docMk/>
            <pc:sldMk cId="3213145252" sldId="259"/>
            <ac:spMk id="31" creationId="{44E3D065-6D22-4871-AE64-F98766DCEB71}"/>
          </ac:spMkLst>
        </pc:spChg>
        <pc:spChg chg="mod">
          <ac:chgData name="Govinda Rai" userId="d2021982-c4f0-40c0-a2f6-a83d4340baac" providerId="ADAL" clId="{1E6D4EFD-4A08-4D84-97C0-FA65AD830B17}" dt="2022-05-25T07:55:09.313" v="1310" actId="20577"/>
          <ac:spMkLst>
            <pc:docMk/>
            <pc:sldMk cId="3213145252" sldId="259"/>
            <ac:spMk id="32" creationId="{3B0F0F0A-3078-44E2-BD8B-59891610940F}"/>
          </ac:spMkLst>
        </pc:spChg>
        <pc:spChg chg="mod">
          <ac:chgData name="Govinda Rai" userId="d2021982-c4f0-40c0-a2f6-a83d4340baac" providerId="ADAL" clId="{1E6D4EFD-4A08-4D84-97C0-FA65AD830B17}" dt="2022-05-25T07:39:49.879" v="626" actId="1076"/>
          <ac:spMkLst>
            <pc:docMk/>
            <pc:sldMk cId="3213145252" sldId="259"/>
            <ac:spMk id="44" creationId="{C33679BC-A07C-4B5D-9396-16FCB880C3A9}"/>
          </ac:spMkLst>
        </pc:spChg>
      </pc:sldChg>
      <pc:sldChg chg="del">
        <pc:chgData name="Govinda Rai" userId="d2021982-c4f0-40c0-a2f6-a83d4340baac" providerId="ADAL" clId="{1E6D4EFD-4A08-4D84-97C0-FA65AD830B17}" dt="2022-05-25T07:30:55.720" v="333" actId="47"/>
        <pc:sldMkLst>
          <pc:docMk/>
          <pc:sldMk cId="1766746609" sldId="260"/>
        </pc:sldMkLst>
      </pc:sldChg>
      <pc:sldChg chg="modSp del mod">
        <pc:chgData name="Govinda Rai" userId="d2021982-c4f0-40c0-a2f6-a83d4340baac" providerId="ADAL" clId="{1E6D4EFD-4A08-4D84-97C0-FA65AD830B17}" dt="2022-05-25T07:54:48.971" v="1304" actId="47"/>
        <pc:sldMkLst>
          <pc:docMk/>
          <pc:sldMk cId="1229926527" sldId="261"/>
        </pc:sldMkLst>
        <pc:spChg chg="mod">
          <ac:chgData name="Govinda Rai" userId="d2021982-c4f0-40c0-a2f6-a83d4340baac" providerId="ADAL" clId="{1E6D4EFD-4A08-4D84-97C0-FA65AD830B17}" dt="2022-05-25T07:30:21.921" v="313" actId="20577"/>
          <ac:spMkLst>
            <pc:docMk/>
            <pc:sldMk cId="1229926527" sldId="261"/>
            <ac:spMk id="8" creationId="{16F82FD2-28D6-499D-BA0C-FBB8DB017D95}"/>
          </ac:spMkLst>
        </pc:spChg>
      </pc:sldChg>
      <pc:sldChg chg="del">
        <pc:chgData name="Govinda Rai" userId="d2021982-c4f0-40c0-a2f6-a83d4340baac" providerId="ADAL" clId="{1E6D4EFD-4A08-4D84-97C0-FA65AD830B17}" dt="2022-05-25T07:54:48.971" v="1304" actId="47"/>
        <pc:sldMkLst>
          <pc:docMk/>
          <pc:sldMk cId="184586074" sldId="262"/>
        </pc:sldMkLst>
      </pc:sldChg>
      <pc:sldChg chg="del">
        <pc:chgData name="Govinda Rai" userId="d2021982-c4f0-40c0-a2f6-a83d4340baac" providerId="ADAL" clId="{1E6D4EFD-4A08-4D84-97C0-FA65AD830B17}" dt="2022-05-25T07:54:48.971" v="1304" actId="47"/>
        <pc:sldMkLst>
          <pc:docMk/>
          <pc:sldMk cId="939434785" sldId="263"/>
        </pc:sldMkLst>
      </pc:sldChg>
      <pc:sldChg chg="del">
        <pc:chgData name="Govinda Rai" userId="d2021982-c4f0-40c0-a2f6-a83d4340baac" providerId="ADAL" clId="{1E6D4EFD-4A08-4D84-97C0-FA65AD830B17}" dt="2022-05-25T07:31:11.227" v="335" actId="47"/>
        <pc:sldMkLst>
          <pc:docMk/>
          <pc:sldMk cId="755764076" sldId="264"/>
        </pc:sldMkLst>
      </pc:sldChg>
      <pc:sldChg chg="modSp del mod">
        <pc:chgData name="Govinda Rai" userId="d2021982-c4f0-40c0-a2f6-a83d4340baac" providerId="ADAL" clId="{1E6D4EFD-4A08-4D84-97C0-FA65AD830B17}" dt="2022-05-25T07:30:41.156" v="330" actId="47"/>
        <pc:sldMkLst>
          <pc:docMk/>
          <pc:sldMk cId="2694789971" sldId="3851"/>
        </pc:sldMkLst>
        <pc:spChg chg="mod">
          <ac:chgData name="Govinda Rai" userId="d2021982-c4f0-40c0-a2f6-a83d4340baac" providerId="ADAL" clId="{1E6D4EFD-4A08-4D84-97C0-FA65AD830B17}" dt="2022-05-25T07:30:39.135" v="329" actId="1076"/>
          <ac:spMkLst>
            <pc:docMk/>
            <pc:sldMk cId="2694789971" sldId="3851"/>
            <ac:spMk id="46" creationId="{5D736A8F-A3F4-3743-BC04-DEDF5E72F7F7}"/>
          </ac:spMkLst>
        </pc:spChg>
      </pc:sldChg>
      <pc:sldChg chg="del">
        <pc:chgData name="Govinda Rai" userId="d2021982-c4f0-40c0-a2f6-a83d4340baac" providerId="ADAL" clId="{1E6D4EFD-4A08-4D84-97C0-FA65AD830B17}" dt="2022-05-25T07:54:48.971" v="1304" actId="47"/>
        <pc:sldMkLst>
          <pc:docMk/>
          <pc:sldMk cId="1356994871" sldId="9579"/>
        </pc:sldMkLst>
      </pc:sldChg>
      <pc:sldChg chg="del">
        <pc:chgData name="Govinda Rai" userId="d2021982-c4f0-40c0-a2f6-a83d4340baac" providerId="ADAL" clId="{1E6D4EFD-4A08-4D84-97C0-FA65AD830B17}" dt="2022-05-25T07:54:37.649" v="1301" actId="47"/>
        <pc:sldMkLst>
          <pc:docMk/>
          <pc:sldMk cId="427815196" sldId="9585"/>
        </pc:sldMkLst>
      </pc:sldChg>
      <pc:sldChg chg="del">
        <pc:chgData name="Govinda Rai" userId="d2021982-c4f0-40c0-a2f6-a83d4340baac" providerId="ADAL" clId="{1E6D4EFD-4A08-4D84-97C0-FA65AD830B17}" dt="2022-05-25T07:54:39.382" v="1302" actId="47"/>
        <pc:sldMkLst>
          <pc:docMk/>
          <pc:sldMk cId="1082210071" sldId="9586"/>
        </pc:sldMkLst>
      </pc:sldChg>
      <pc:sldChg chg="modSp mod ord">
        <pc:chgData name="Govinda Rai" userId="d2021982-c4f0-40c0-a2f6-a83d4340baac" providerId="ADAL" clId="{1E6D4EFD-4A08-4D84-97C0-FA65AD830B17}" dt="2022-05-25T07:56:41.671" v="1401" actId="20577"/>
        <pc:sldMkLst>
          <pc:docMk/>
          <pc:sldMk cId="2515440599" sldId="9587"/>
        </pc:sldMkLst>
        <pc:spChg chg="mod">
          <ac:chgData name="Govinda Rai" userId="d2021982-c4f0-40c0-a2f6-a83d4340baac" providerId="ADAL" clId="{1E6D4EFD-4A08-4D84-97C0-FA65AD830B17}" dt="2022-05-25T07:49:40.076" v="1152" actId="20577"/>
          <ac:spMkLst>
            <pc:docMk/>
            <pc:sldMk cId="2515440599" sldId="9587"/>
            <ac:spMk id="7" creationId="{D3DD2F06-182C-48B6-9523-A916008603F0}"/>
          </ac:spMkLst>
        </pc:spChg>
        <pc:spChg chg="mod">
          <ac:chgData name="Govinda Rai" userId="d2021982-c4f0-40c0-a2f6-a83d4340baac" providerId="ADAL" clId="{1E6D4EFD-4A08-4D84-97C0-FA65AD830B17}" dt="2022-05-25T07:49:45.129" v="1163" actId="20577"/>
          <ac:spMkLst>
            <pc:docMk/>
            <pc:sldMk cId="2515440599" sldId="9587"/>
            <ac:spMk id="8" creationId="{3521123C-79B4-4E91-8233-2D290749080A}"/>
          </ac:spMkLst>
        </pc:spChg>
        <pc:spChg chg="mod">
          <ac:chgData name="Govinda Rai" userId="d2021982-c4f0-40c0-a2f6-a83d4340baac" providerId="ADAL" clId="{1E6D4EFD-4A08-4D84-97C0-FA65AD830B17}" dt="2022-05-25T07:49:48.835" v="1172" actId="20577"/>
          <ac:spMkLst>
            <pc:docMk/>
            <pc:sldMk cId="2515440599" sldId="9587"/>
            <ac:spMk id="10" creationId="{0E2241DD-7B9A-43C3-B9FD-881A9C9C8918}"/>
          </ac:spMkLst>
        </pc:spChg>
        <pc:spChg chg="mod">
          <ac:chgData name="Govinda Rai" userId="d2021982-c4f0-40c0-a2f6-a83d4340baac" providerId="ADAL" clId="{1E6D4EFD-4A08-4D84-97C0-FA65AD830B17}" dt="2022-05-25T07:50:51.559" v="1222" actId="1076"/>
          <ac:spMkLst>
            <pc:docMk/>
            <pc:sldMk cId="2515440599" sldId="9587"/>
            <ac:spMk id="24" creationId="{198C8032-B8D9-4542-8BAD-248ECD171F68}"/>
          </ac:spMkLst>
        </pc:spChg>
        <pc:spChg chg="mod">
          <ac:chgData name="Govinda Rai" userId="d2021982-c4f0-40c0-a2f6-a83d4340baac" providerId="ADAL" clId="{1E6D4EFD-4A08-4D84-97C0-FA65AD830B17}" dt="2022-05-25T07:51:41.376" v="1225" actId="1076"/>
          <ac:spMkLst>
            <pc:docMk/>
            <pc:sldMk cId="2515440599" sldId="9587"/>
            <ac:spMk id="25" creationId="{4A61D31A-8AF6-4BF7-9359-E0C6133FC3B0}"/>
          </ac:spMkLst>
        </pc:spChg>
        <pc:spChg chg="mod">
          <ac:chgData name="Govinda Rai" userId="d2021982-c4f0-40c0-a2f6-a83d4340baac" providerId="ADAL" clId="{1E6D4EFD-4A08-4D84-97C0-FA65AD830B17}" dt="2022-05-25T07:54:12.093" v="1300" actId="403"/>
          <ac:spMkLst>
            <pc:docMk/>
            <pc:sldMk cId="2515440599" sldId="9587"/>
            <ac:spMk id="27" creationId="{EEDA7CE9-AFEA-48B8-893D-EA76F5C7466A}"/>
          </ac:spMkLst>
        </pc:spChg>
        <pc:spChg chg="mod">
          <ac:chgData name="Govinda Rai" userId="d2021982-c4f0-40c0-a2f6-a83d4340baac" providerId="ADAL" clId="{1E6D4EFD-4A08-4D84-97C0-FA65AD830B17}" dt="2022-05-25T07:55:45.357" v="1345" actId="20577"/>
          <ac:spMkLst>
            <pc:docMk/>
            <pc:sldMk cId="2515440599" sldId="9587"/>
            <ac:spMk id="30" creationId="{EA83DC97-A822-46FD-B5CE-DEA4BF8477E4}"/>
          </ac:spMkLst>
        </pc:spChg>
        <pc:spChg chg="mod">
          <ac:chgData name="Govinda Rai" userId="d2021982-c4f0-40c0-a2f6-a83d4340baac" providerId="ADAL" clId="{1E6D4EFD-4A08-4D84-97C0-FA65AD830B17}" dt="2022-05-25T07:52:32.566" v="1251" actId="20577"/>
          <ac:spMkLst>
            <pc:docMk/>
            <pc:sldMk cId="2515440599" sldId="9587"/>
            <ac:spMk id="31" creationId="{9E129B06-EA10-47FD-84B6-4E6B281552DE}"/>
          </ac:spMkLst>
        </pc:spChg>
        <pc:spChg chg="mod">
          <ac:chgData name="Govinda Rai" userId="d2021982-c4f0-40c0-a2f6-a83d4340baac" providerId="ADAL" clId="{1E6D4EFD-4A08-4D84-97C0-FA65AD830B17}" dt="2022-05-25T07:56:23.355" v="1389" actId="20577"/>
          <ac:spMkLst>
            <pc:docMk/>
            <pc:sldMk cId="2515440599" sldId="9587"/>
            <ac:spMk id="33" creationId="{DD7561CF-FFC6-4137-AC28-168956B4559A}"/>
          </ac:spMkLst>
        </pc:spChg>
        <pc:spChg chg="mod">
          <ac:chgData name="Govinda Rai" userId="d2021982-c4f0-40c0-a2f6-a83d4340baac" providerId="ADAL" clId="{1E6D4EFD-4A08-4D84-97C0-FA65AD830B17}" dt="2022-05-25T07:55:58.214" v="1366" actId="20577"/>
          <ac:spMkLst>
            <pc:docMk/>
            <pc:sldMk cId="2515440599" sldId="9587"/>
            <ac:spMk id="36" creationId="{F20C9B9B-26F3-49AF-8241-F4C714D019B6}"/>
          </ac:spMkLst>
        </pc:spChg>
        <pc:spChg chg="mod">
          <ac:chgData name="Govinda Rai" userId="d2021982-c4f0-40c0-a2f6-a83d4340baac" providerId="ADAL" clId="{1E6D4EFD-4A08-4D84-97C0-FA65AD830B17}" dt="2022-05-25T07:56:31.293" v="1393" actId="403"/>
          <ac:spMkLst>
            <pc:docMk/>
            <pc:sldMk cId="2515440599" sldId="9587"/>
            <ac:spMk id="37" creationId="{79DE8D30-0D26-4C7E-B6BE-152A7DD370F5}"/>
          </ac:spMkLst>
        </pc:spChg>
        <pc:spChg chg="mod">
          <ac:chgData name="Govinda Rai" userId="d2021982-c4f0-40c0-a2f6-a83d4340baac" providerId="ADAL" clId="{1E6D4EFD-4A08-4D84-97C0-FA65AD830B17}" dt="2022-05-25T07:53:47.964" v="1293" actId="403"/>
          <ac:spMkLst>
            <pc:docMk/>
            <pc:sldMk cId="2515440599" sldId="9587"/>
            <ac:spMk id="39" creationId="{EF359749-EEB2-4C9B-97B5-CEE38287A255}"/>
          </ac:spMkLst>
        </pc:spChg>
        <pc:spChg chg="mod">
          <ac:chgData name="Govinda Rai" userId="d2021982-c4f0-40c0-a2f6-a83d4340baac" providerId="ADAL" clId="{1E6D4EFD-4A08-4D84-97C0-FA65AD830B17}" dt="2022-05-25T07:56:41.671" v="1401" actId="20577"/>
          <ac:spMkLst>
            <pc:docMk/>
            <pc:sldMk cId="2515440599" sldId="9587"/>
            <ac:spMk id="42" creationId="{A83D85A3-B632-4707-BFAB-5A85345D446B}"/>
          </ac:spMkLst>
        </pc:spChg>
        <pc:spChg chg="mod">
          <ac:chgData name="Govinda Rai" userId="d2021982-c4f0-40c0-a2f6-a83d4340baac" providerId="ADAL" clId="{1E6D4EFD-4A08-4D84-97C0-FA65AD830B17}" dt="2022-05-25T07:56:25.330" v="1392" actId="20577"/>
          <ac:spMkLst>
            <pc:docMk/>
            <pc:sldMk cId="2515440599" sldId="9587"/>
            <ac:spMk id="43" creationId="{76EC1A2E-CA57-4DE2-82FF-0D412358D62A}"/>
          </ac:spMkLst>
        </pc:spChg>
        <pc:spChg chg="mod">
          <ac:chgData name="Govinda Rai" userId="d2021982-c4f0-40c0-a2f6-a83d4340baac" providerId="ADAL" clId="{1E6D4EFD-4A08-4D84-97C0-FA65AD830B17}" dt="2022-05-25T07:51:49.054" v="1228" actId="404"/>
          <ac:spMkLst>
            <pc:docMk/>
            <pc:sldMk cId="2515440599" sldId="9587"/>
            <ac:spMk id="45" creationId="{0301AC08-3DB8-4F61-8C99-13AA9B0681CB}"/>
          </ac:spMkLst>
        </pc:spChg>
        <pc:spChg chg="mod">
          <ac:chgData name="Govinda Rai" userId="d2021982-c4f0-40c0-a2f6-a83d4340baac" providerId="ADAL" clId="{1E6D4EFD-4A08-4D84-97C0-FA65AD830B17}" dt="2022-05-25T07:56:01.345" v="1367" actId="313"/>
          <ac:spMkLst>
            <pc:docMk/>
            <pc:sldMk cId="2515440599" sldId="9587"/>
            <ac:spMk id="48" creationId="{6474DCFF-BA71-4006-BACA-1CAC6CA48911}"/>
          </ac:spMkLst>
        </pc:spChg>
        <pc:spChg chg="mod">
          <ac:chgData name="Govinda Rai" userId="d2021982-c4f0-40c0-a2f6-a83d4340baac" providerId="ADAL" clId="{1E6D4EFD-4A08-4D84-97C0-FA65AD830B17}" dt="2022-05-25T07:50:31.673" v="1206" actId="20577"/>
          <ac:spMkLst>
            <pc:docMk/>
            <pc:sldMk cId="2515440599" sldId="9587"/>
            <ac:spMk id="49" creationId="{0540B915-CCB0-4248-81C2-87721E36802A}"/>
          </ac:spMkLst>
        </pc:spChg>
        <pc:grpChg chg="mod">
          <ac:chgData name="Govinda Rai" userId="d2021982-c4f0-40c0-a2f6-a83d4340baac" providerId="ADAL" clId="{1E6D4EFD-4A08-4D84-97C0-FA65AD830B17}" dt="2022-05-25T07:54:03.250" v="1296" actId="14100"/>
          <ac:grpSpMkLst>
            <pc:docMk/>
            <pc:sldMk cId="2515440599" sldId="9587"/>
            <ac:grpSpMk id="26" creationId="{2F2F019F-8927-40C3-B5CD-D520B09B2F52}"/>
          </ac:grpSpMkLst>
        </pc:grpChg>
        <pc:grpChg chg="mod">
          <ac:chgData name="Govinda Rai" userId="d2021982-c4f0-40c0-a2f6-a83d4340baac" providerId="ADAL" clId="{1E6D4EFD-4A08-4D84-97C0-FA65AD830B17}" dt="2022-05-25T07:51:41.376" v="1225" actId="1076"/>
          <ac:grpSpMkLst>
            <pc:docMk/>
            <pc:sldMk cId="2515440599" sldId="9587"/>
            <ac:grpSpMk id="32" creationId="{8F0934FF-F481-4EBE-A213-2C21B7D69689}"/>
          </ac:grpSpMkLst>
        </pc:grpChg>
        <pc:grpChg chg="mod">
          <ac:chgData name="Govinda Rai" userId="d2021982-c4f0-40c0-a2f6-a83d4340baac" providerId="ADAL" clId="{1E6D4EFD-4A08-4D84-97C0-FA65AD830B17}" dt="2022-05-25T07:53:40.020" v="1287" actId="14100"/>
          <ac:grpSpMkLst>
            <pc:docMk/>
            <pc:sldMk cId="2515440599" sldId="9587"/>
            <ac:grpSpMk id="38" creationId="{EDB7B1AB-3CA2-4D32-B05D-A294B27E61BB}"/>
          </ac:grpSpMkLst>
        </pc:grpChg>
        <pc:grpChg chg="mod">
          <ac:chgData name="Govinda Rai" userId="d2021982-c4f0-40c0-a2f6-a83d4340baac" providerId="ADAL" clId="{1E6D4EFD-4A08-4D84-97C0-FA65AD830B17}" dt="2022-05-25T07:51:41.376" v="1225" actId="1076"/>
          <ac:grpSpMkLst>
            <pc:docMk/>
            <pc:sldMk cId="2515440599" sldId="9587"/>
            <ac:grpSpMk id="44" creationId="{433339A6-64B3-4676-888A-0815AE431BAF}"/>
          </ac:grpSpMkLst>
        </pc:grpChg>
      </pc:sldChg>
      <pc:sldChg chg="del">
        <pc:chgData name="Govinda Rai" userId="d2021982-c4f0-40c0-a2f6-a83d4340baac" providerId="ADAL" clId="{1E6D4EFD-4A08-4D84-97C0-FA65AD830B17}" dt="2022-05-25T07:54:42.505" v="1303" actId="47"/>
        <pc:sldMkLst>
          <pc:docMk/>
          <pc:sldMk cId="2748846141" sldId="9588"/>
        </pc:sldMkLst>
      </pc:sldChg>
      <pc:sldChg chg="del">
        <pc:chgData name="Govinda Rai" userId="d2021982-c4f0-40c0-a2f6-a83d4340baac" providerId="ADAL" clId="{1E6D4EFD-4A08-4D84-97C0-FA65AD830B17}" dt="2022-05-25T07:54:48.971" v="1304" actId="47"/>
        <pc:sldMkLst>
          <pc:docMk/>
          <pc:sldMk cId="3699962163" sldId="9589"/>
        </pc:sldMkLst>
      </pc:sldChg>
      <pc:sldChg chg="del">
        <pc:chgData name="Govinda Rai" userId="d2021982-c4f0-40c0-a2f6-a83d4340baac" providerId="ADAL" clId="{1E6D4EFD-4A08-4D84-97C0-FA65AD830B17}" dt="2022-05-25T07:30:56.986" v="334" actId="47"/>
        <pc:sldMkLst>
          <pc:docMk/>
          <pc:sldMk cId="1722512140" sldId="9590"/>
        </pc:sldMkLst>
      </pc:sldChg>
      <pc:sldChg chg="modSp mod ord">
        <pc:chgData name="Govinda Rai" userId="d2021982-c4f0-40c0-a2f6-a83d4340baac" providerId="ADAL" clId="{1E6D4EFD-4A08-4D84-97C0-FA65AD830B17}" dt="2022-05-25T07:41:05.816" v="656" actId="20577"/>
        <pc:sldMkLst>
          <pc:docMk/>
          <pc:sldMk cId="4071920902" sldId="9591"/>
        </pc:sldMkLst>
        <pc:spChg chg="mod">
          <ac:chgData name="Govinda Rai" userId="d2021982-c4f0-40c0-a2f6-a83d4340baac" providerId="ADAL" clId="{1E6D4EFD-4A08-4D84-97C0-FA65AD830B17}" dt="2022-05-25T07:41:05.816" v="656" actId="20577"/>
          <ac:spMkLst>
            <pc:docMk/>
            <pc:sldMk cId="4071920902" sldId="9591"/>
            <ac:spMk id="5" creationId="{363170F1-91C8-FF04-0B1C-AE86BF46ACF4}"/>
          </ac:spMkLst>
        </pc:spChg>
      </pc:sldChg>
      <pc:sldChg chg="modSp new mod modClrScheme chgLayout">
        <pc:chgData name="Govinda Rai" userId="d2021982-c4f0-40c0-a2f6-a83d4340baac" providerId="ADAL" clId="{1E6D4EFD-4A08-4D84-97C0-FA65AD830B17}" dt="2022-05-25T07:38:35.729" v="550" actId="33524"/>
        <pc:sldMkLst>
          <pc:docMk/>
          <pc:sldMk cId="206409883" sldId="9592"/>
        </pc:sldMkLst>
        <pc:spChg chg="mod ord">
          <ac:chgData name="Govinda Rai" userId="d2021982-c4f0-40c0-a2f6-a83d4340baac" providerId="ADAL" clId="{1E6D4EFD-4A08-4D84-97C0-FA65AD830B17}" dt="2022-05-25T07:38:25.488" v="548" actId="700"/>
          <ac:spMkLst>
            <pc:docMk/>
            <pc:sldMk cId="206409883" sldId="9592"/>
            <ac:spMk id="2" creationId="{E60520D4-DE82-5760-29AF-920EEED8AE2E}"/>
          </ac:spMkLst>
        </pc:spChg>
        <pc:spChg chg="mod ord">
          <ac:chgData name="Govinda Rai" userId="d2021982-c4f0-40c0-a2f6-a83d4340baac" providerId="ADAL" clId="{1E6D4EFD-4A08-4D84-97C0-FA65AD830B17}" dt="2022-05-25T07:38:25.488" v="548" actId="700"/>
          <ac:spMkLst>
            <pc:docMk/>
            <pc:sldMk cId="206409883" sldId="9592"/>
            <ac:spMk id="3" creationId="{5207CAF2-7927-E5FD-6A5F-114F3B84B8BC}"/>
          </ac:spMkLst>
        </pc:spChg>
        <pc:spChg chg="mod ord">
          <ac:chgData name="Govinda Rai" userId="d2021982-c4f0-40c0-a2f6-a83d4340baac" providerId="ADAL" clId="{1E6D4EFD-4A08-4D84-97C0-FA65AD830B17}" dt="2022-05-25T07:38:35.729" v="550" actId="33524"/>
          <ac:spMkLst>
            <pc:docMk/>
            <pc:sldMk cId="206409883" sldId="9592"/>
            <ac:spMk id="4" creationId="{71B65BE2-01F1-FB97-314A-3E50BAD3D72B}"/>
          </ac:spMkLst>
        </pc:spChg>
      </pc:sldChg>
      <pc:sldChg chg="delSp modSp new del mod">
        <pc:chgData name="Govinda Rai" userId="d2021982-c4f0-40c0-a2f6-a83d4340baac" providerId="ADAL" clId="{1E6D4EFD-4A08-4D84-97C0-FA65AD830B17}" dt="2022-05-25T07:54:51.637" v="1305" actId="47"/>
        <pc:sldMkLst>
          <pc:docMk/>
          <pc:sldMk cId="3328082842" sldId="9593"/>
        </pc:sldMkLst>
        <pc:spChg chg="mod">
          <ac:chgData name="Govinda Rai" userId="d2021982-c4f0-40c0-a2f6-a83d4340baac" providerId="ADAL" clId="{1E6D4EFD-4A08-4D84-97C0-FA65AD830B17}" dt="2022-05-25T07:42:35.316" v="756" actId="14100"/>
          <ac:spMkLst>
            <pc:docMk/>
            <pc:sldMk cId="3328082842" sldId="9593"/>
            <ac:spMk id="3" creationId="{A2DDBB5D-A6A0-DED6-ECB5-1247831DD801}"/>
          </ac:spMkLst>
        </pc:spChg>
        <pc:spChg chg="del">
          <ac:chgData name="Govinda Rai" userId="d2021982-c4f0-40c0-a2f6-a83d4340baac" providerId="ADAL" clId="{1E6D4EFD-4A08-4D84-97C0-FA65AD830B17}" dt="2022-05-25T07:41:53.362" v="696" actId="478"/>
          <ac:spMkLst>
            <pc:docMk/>
            <pc:sldMk cId="3328082842" sldId="9593"/>
            <ac:spMk id="4" creationId="{85A1530E-1736-76AF-EFF7-CF97DBC27A96}"/>
          </ac:spMkLst>
        </pc:spChg>
        <pc:spChg chg="mod">
          <ac:chgData name="Govinda Rai" userId="d2021982-c4f0-40c0-a2f6-a83d4340baac" providerId="ADAL" clId="{1E6D4EFD-4A08-4D84-97C0-FA65AD830B17}" dt="2022-05-25T07:41:48.920" v="695" actId="20577"/>
          <ac:spMkLst>
            <pc:docMk/>
            <pc:sldMk cId="3328082842" sldId="9593"/>
            <ac:spMk id="5" creationId="{BF2305E4-0E3A-A39A-E61F-33FC312C8C8B}"/>
          </ac:spMkLst>
        </pc:spChg>
      </pc:sldChg>
      <pc:sldChg chg="addSp delSp modSp add mod">
        <pc:chgData name="Govinda Rai" userId="d2021982-c4f0-40c0-a2f6-a83d4340baac" providerId="ADAL" clId="{1E6D4EFD-4A08-4D84-97C0-FA65AD830B17}" dt="2022-05-25T07:47:57.319" v="1093" actId="313"/>
        <pc:sldMkLst>
          <pc:docMk/>
          <pc:sldMk cId="426849936" sldId="9594"/>
        </pc:sldMkLst>
        <pc:spChg chg="mod">
          <ac:chgData name="Govinda Rai" userId="d2021982-c4f0-40c0-a2f6-a83d4340baac" providerId="ADAL" clId="{1E6D4EFD-4A08-4D84-97C0-FA65AD830B17}" dt="2022-05-25T07:44:39.976" v="873" actId="313"/>
          <ac:spMkLst>
            <pc:docMk/>
            <pc:sldMk cId="426849936" sldId="9594"/>
            <ac:spMk id="18" creationId="{141217A5-30CD-455A-8708-8988A50D1B16}"/>
          </ac:spMkLst>
        </pc:spChg>
        <pc:spChg chg="mod">
          <ac:chgData name="Govinda Rai" userId="d2021982-c4f0-40c0-a2f6-a83d4340baac" providerId="ADAL" clId="{1E6D4EFD-4A08-4D84-97C0-FA65AD830B17}" dt="2022-05-25T07:43:51.221" v="809" actId="20577"/>
          <ac:spMkLst>
            <pc:docMk/>
            <pc:sldMk cId="426849936" sldId="9594"/>
            <ac:spMk id="19" creationId="{FB357690-2D88-44CF-8881-F14BD0D0A65F}"/>
          </ac:spMkLst>
        </pc:spChg>
        <pc:spChg chg="mod">
          <ac:chgData name="Govinda Rai" userId="d2021982-c4f0-40c0-a2f6-a83d4340baac" providerId="ADAL" clId="{1E6D4EFD-4A08-4D84-97C0-FA65AD830B17}" dt="2022-05-25T07:45:21.451" v="899" actId="20577"/>
          <ac:spMkLst>
            <pc:docMk/>
            <pc:sldMk cId="426849936" sldId="9594"/>
            <ac:spMk id="20" creationId="{1AA8BFB9-09E4-4965-90EC-97F08E214A62}"/>
          </ac:spMkLst>
        </pc:spChg>
        <pc:spChg chg="mod">
          <ac:chgData name="Govinda Rai" userId="d2021982-c4f0-40c0-a2f6-a83d4340baac" providerId="ADAL" clId="{1E6D4EFD-4A08-4D84-97C0-FA65AD830B17}" dt="2022-05-25T07:45:02.422" v="889" actId="20577"/>
          <ac:spMkLst>
            <pc:docMk/>
            <pc:sldMk cId="426849936" sldId="9594"/>
            <ac:spMk id="21" creationId="{8CE32C0D-F7AE-492D-A71E-E45938A53948}"/>
          </ac:spMkLst>
        </pc:spChg>
        <pc:spChg chg="mod">
          <ac:chgData name="Govinda Rai" userId="d2021982-c4f0-40c0-a2f6-a83d4340baac" providerId="ADAL" clId="{1E6D4EFD-4A08-4D84-97C0-FA65AD830B17}" dt="2022-05-25T07:47:11.532" v="1033" actId="313"/>
          <ac:spMkLst>
            <pc:docMk/>
            <pc:sldMk cId="426849936" sldId="9594"/>
            <ac:spMk id="22" creationId="{145BE40E-F5C7-4A21-934F-65BA46C8BDB6}"/>
          </ac:spMkLst>
        </pc:spChg>
        <pc:spChg chg="mod">
          <ac:chgData name="Govinda Rai" userId="d2021982-c4f0-40c0-a2f6-a83d4340baac" providerId="ADAL" clId="{1E6D4EFD-4A08-4D84-97C0-FA65AD830B17}" dt="2022-05-25T07:45:52.537" v="924" actId="20577"/>
          <ac:spMkLst>
            <pc:docMk/>
            <pc:sldMk cId="426849936" sldId="9594"/>
            <ac:spMk id="23" creationId="{AC9899C7-572F-4495-B2F4-D4E2407FA525}"/>
          </ac:spMkLst>
        </pc:spChg>
        <pc:spChg chg="mod">
          <ac:chgData name="Govinda Rai" userId="d2021982-c4f0-40c0-a2f6-a83d4340baac" providerId="ADAL" clId="{1E6D4EFD-4A08-4D84-97C0-FA65AD830B17}" dt="2022-05-25T07:47:57.319" v="1093" actId="313"/>
          <ac:spMkLst>
            <pc:docMk/>
            <pc:sldMk cId="426849936" sldId="9594"/>
            <ac:spMk id="24" creationId="{A2CA8282-7090-4C15-8C80-729E723ACDF5}"/>
          </ac:spMkLst>
        </pc:spChg>
        <pc:spChg chg="mod">
          <ac:chgData name="Govinda Rai" userId="d2021982-c4f0-40c0-a2f6-a83d4340baac" providerId="ADAL" clId="{1E6D4EFD-4A08-4D84-97C0-FA65AD830B17}" dt="2022-05-25T07:47:17.390" v="1038" actId="20577"/>
          <ac:spMkLst>
            <pc:docMk/>
            <pc:sldMk cId="426849936" sldId="9594"/>
            <ac:spMk id="25" creationId="{4E6321D3-8179-4E0B-A18A-B2A228141E5F}"/>
          </ac:spMkLst>
        </pc:spChg>
        <pc:spChg chg="add mod">
          <ac:chgData name="Govinda Rai" userId="d2021982-c4f0-40c0-a2f6-a83d4340baac" providerId="ADAL" clId="{1E6D4EFD-4A08-4D84-97C0-FA65AD830B17}" dt="2022-05-25T07:43:43.503" v="793" actId="1076"/>
          <ac:spMkLst>
            <pc:docMk/>
            <pc:sldMk cId="426849936" sldId="9594"/>
            <ac:spMk id="29" creationId="{4FEF92BB-065D-7423-719B-91D86BE64FE4}"/>
          </ac:spMkLst>
        </pc:spChg>
        <pc:spChg chg="del mod">
          <ac:chgData name="Govinda Rai" userId="d2021982-c4f0-40c0-a2f6-a83d4340baac" providerId="ADAL" clId="{1E6D4EFD-4A08-4D84-97C0-FA65AD830B17}" dt="2022-05-25T07:43:03.018" v="763"/>
          <ac:spMkLst>
            <pc:docMk/>
            <pc:sldMk cId="426849936" sldId="9594"/>
            <ac:spMk id="30" creationId="{BE123B44-D2AC-4007-A1A5-723A1C48203F}"/>
          </ac:spMkLst>
        </pc:spChg>
      </pc:sldChg>
      <pc:sldMasterChg chg="delSldLayout">
        <pc:chgData name="Govinda Rai" userId="d2021982-c4f0-40c0-a2f6-a83d4340baac" providerId="ADAL" clId="{1E6D4EFD-4A08-4D84-97C0-FA65AD830B17}" dt="2022-05-25T07:54:48.971" v="1304" actId="47"/>
        <pc:sldMasterMkLst>
          <pc:docMk/>
          <pc:sldMasterMk cId="3250538856" sldId="2147483716"/>
        </pc:sldMasterMkLst>
        <pc:sldLayoutChg chg="del">
          <pc:chgData name="Govinda Rai" userId="d2021982-c4f0-40c0-a2f6-a83d4340baac" providerId="ADAL" clId="{1E6D4EFD-4A08-4D84-97C0-FA65AD830B17}" dt="2022-05-25T07:54:48.971" v="1304" actId="47"/>
          <pc:sldLayoutMkLst>
            <pc:docMk/>
            <pc:sldMasterMk cId="3250538856" sldId="2147483716"/>
            <pc:sldLayoutMk cId="4031805461" sldId="2147483769"/>
          </pc:sldLayoutMkLst>
        </pc:sldLayoutChg>
        <pc:sldLayoutChg chg="del">
          <pc:chgData name="Govinda Rai" userId="d2021982-c4f0-40c0-a2f6-a83d4340baac" providerId="ADAL" clId="{1E6D4EFD-4A08-4D84-97C0-FA65AD830B17}" dt="2022-05-25T07:30:55.720" v="333" actId="47"/>
          <pc:sldLayoutMkLst>
            <pc:docMk/>
            <pc:sldMasterMk cId="3250538856" sldId="2147483716"/>
            <pc:sldLayoutMk cId="1302545636" sldId="2147483770"/>
          </pc:sldLayoutMkLst>
        </pc:sldLayoutChg>
      </pc:sldMasterChg>
    </pc:docChg>
  </pc:docChgLst>
</pc:chgInfo>
</file>

<file path=ppt/diagrams/_rels/data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22.png"/><Relationship Id="rId2" Type="http://schemas.microsoft.com/office/2007/relationships/hdphoto" Target="../media/hdphoto1.wdp"/><Relationship Id="rId1" Type="http://schemas.openxmlformats.org/officeDocument/2006/relationships/image" Target="../media/image19.png"/><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22.png"/><Relationship Id="rId2" Type="http://schemas.microsoft.com/office/2007/relationships/hdphoto" Target="../media/hdphoto1.wdp"/><Relationship Id="rId1" Type="http://schemas.openxmlformats.org/officeDocument/2006/relationships/image" Target="../media/image19.png"/><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DE916-7D6D-431D-939D-19E46E289AF5}" type="doc">
      <dgm:prSet loTypeId="urn:microsoft.com/office/officeart/2008/layout/TitledPictureBlocks" loCatId="picture" qsTypeId="urn:microsoft.com/office/officeart/2005/8/quickstyle/simple5" qsCatId="simple" csTypeId="urn:microsoft.com/office/officeart/2005/8/colors/accent1_2" csCatId="accent1" phldr="1"/>
      <dgm:spPr/>
      <dgm:t>
        <a:bodyPr/>
        <a:lstStyle/>
        <a:p>
          <a:endParaRPr lang="en-IN"/>
        </a:p>
      </dgm:t>
    </dgm:pt>
    <dgm:pt modelId="{0AA65BD6-7233-4DA5-8EEC-E65286AA8C83}">
      <dgm:prSet phldrT="[Text]"/>
      <dgm:spPr/>
      <dgm:t>
        <a:bodyPr/>
        <a:lstStyle/>
        <a:p>
          <a:r>
            <a:rPr lang="en-IN" b="1" dirty="0"/>
            <a:t>Govinda Rai</a:t>
          </a:r>
        </a:p>
      </dgm:t>
    </dgm:pt>
    <dgm:pt modelId="{8CCE8DAE-1158-43FD-BC4F-70993A356CFA}" type="parTrans" cxnId="{0D9F09F9-0755-4A33-A6C5-4B0E8A2C1287}">
      <dgm:prSet/>
      <dgm:spPr/>
      <dgm:t>
        <a:bodyPr/>
        <a:lstStyle/>
        <a:p>
          <a:endParaRPr lang="en-IN" b="1"/>
        </a:p>
      </dgm:t>
    </dgm:pt>
    <dgm:pt modelId="{5E8E89B3-9B84-4992-9BAC-4CFB1D17A160}" type="sibTrans" cxnId="{0D9F09F9-0755-4A33-A6C5-4B0E8A2C1287}">
      <dgm:prSet/>
      <dgm:spPr/>
      <dgm:t>
        <a:bodyPr/>
        <a:lstStyle/>
        <a:p>
          <a:endParaRPr lang="en-IN" b="1"/>
        </a:p>
      </dgm:t>
    </dgm:pt>
    <dgm:pt modelId="{187B0D5B-138C-4EF5-B4BD-D9E7DD130BF6}">
      <dgm:prSet phldrT="[Text]"/>
      <dgm:spPr/>
      <dgm:t>
        <a:bodyPr/>
        <a:lstStyle/>
        <a:p>
          <a:r>
            <a:rPr lang="en-IN" b="1" dirty="0"/>
            <a:t>Ankur Bansal</a:t>
          </a:r>
        </a:p>
      </dgm:t>
    </dgm:pt>
    <dgm:pt modelId="{7481EA8B-B5F6-41CA-9ACD-7CB4C904C270}" type="parTrans" cxnId="{B918136A-4EE3-4CFC-828B-BFDF7457B014}">
      <dgm:prSet/>
      <dgm:spPr/>
      <dgm:t>
        <a:bodyPr/>
        <a:lstStyle/>
        <a:p>
          <a:endParaRPr lang="en-IN" b="1"/>
        </a:p>
      </dgm:t>
    </dgm:pt>
    <dgm:pt modelId="{1769BAAB-32E9-45FD-BBBA-917B7341D4EC}" type="sibTrans" cxnId="{B918136A-4EE3-4CFC-828B-BFDF7457B014}">
      <dgm:prSet/>
      <dgm:spPr/>
      <dgm:t>
        <a:bodyPr/>
        <a:lstStyle/>
        <a:p>
          <a:endParaRPr lang="en-IN" b="1"/>
        </a:p>
      </dgm:t>
    </dgm:pt>
    <dgm:pt modelId="{827CE48F-97DB-4A5B-B489-45BA9BFF6714}">
      <dgm:prSet phldrT="[Text]"/>
      <dgm:spPr/>
      <dgm:t>
        <a:bodyPr/>
        <a:lstStyle/>
        <a:p>
          <a:r>
            <a:rPr lang="en-IN" b="1" dirty="0"/>
            <a:t>Shubhangi Sharma</a:t>
          </a:r>
        </a:p>
      </dgm:t>
    </dgm:pt>
    <dgm:pt modelId="{F5DA096A-2376-4AE5-831F-AB1A4D1D6E40}" type="parTrans" cxnId="{3192ED78-E9D4-4C5A-9D51-15F4664496F4}">
      <dgm:prSet/>
      <dgm:spPr/>
      <dgm:t>
        <a:bodyPr/>
        <a:lstStyle/>
        <a:p>
          <a:endParaRPr lang="en-IN" b="1"/>
        </a:p>
      </dgm:t>
    </dgm:pt>
    <dgm:pt modelId="{40EB630F-951E-4C92-BD83-EC5D113E03DF}" type="sibTrans" cxnId="{3192ED78-E9D4-4C5A-9D51-15F4664496F4}">
      <dgm:prSet/>
      <dgm:spPr/>
      <dgm:t>
        <a:bodyPr/>
        <a:lstStyle/>
        <a:p>
          <a:endParaRPr lang="en-IN" b="1"/>
        </a:p>
      </dgm:t>
    </dgm:pt>
    <dgm:pt modelId="{BF1AC9A8-BF7B-423A-977E-B60A7595E84A}">
      <dgm:prSet phldrT="[Text]"/>
      <dgm:spPr/>
      <dgm:t>
        <a:bodyPr/>
        <a:lstStyle/>
        <a:p>
          <a:r>
            <a:rPr lang="en-IN" b="1" dirty="0"/>
            <a:t>Gaurav Shukla</a:t>
          </a:r>
        </a:p>
      </dgm:t>
    </dgm:pt>
    <dgm:pt modelId="{40B26F41-EE1E-4D92-88CE-609FEEE13294}" type="parTrans" cxnId="{BB715B54-0E3D-4755-8836-D01172E1691A}">
      <dgm:prSet/>
      <dgm:spPr/>
      <dgm:t>
        <a:bodyPr/>
        <a:lstStyle/>
        <a:p>
          <a:endParaRPr lang="en-IN" b="1"/>
        </a:p>
      </dgm:t>
    </dgm:pt>
    <dgm:pt modelId="{906DB7FD-7498-4E12-B81A-69F33BD3FEA0}" type="sibTrans" cxnId="{BB715B54-0E3D-4755-8836-D01172E1691A}">
      <dgm:prSet/>
      <dgm:spPr/>
      <dgm:t>
        <a:bodyPr/>
        <a:lstStyle/>
        <a:p>
          <a:endParaRPr lang="en-IN" b="1"/>
        </a:p>
      </dgm:t>
    </dgm:pt>
    <dgm:pt modelId="{FD1F0B7B-C300-41BB-9B4A-F905A57FF14E}" type="pres">
      <dgm:prSet presAssocID="{693DE916-7D6D-431D-939D-19E46E289AF5}" presName="rootNode" presStyleCnt="0">
        <dgm:presLayoutVars>
          <dgm:chMax/>
          <dgm:chPref/>
          <dgm:dir/>
          <dgm:animLvl val="lvl"/>
        </dgm:presLayoutVars>
      </dgm:prSet>
      <dgm:spPr/>
    </dgm:pt>
    <dgm:pt modelId="{CC4BA5AF-2F6D-44DF-BD02-FB2CCDC009D4}" type="pres">
      <dgm:prSet presAssocID="{0AA65BD6-7233-4DA5-8EEC-E65286AA8C83}" presName="composite" presStyleCnt="0"/>
      <dgm:spPr/>
    </dgm:pt>
    <dgm:pt modelId="{88FBAB7D-A571-4640-9B92-DFAA2AD1A2AC}" type="pres">
      <dgm:prSet presAssocID="{0AA65BD6-7233-4DA5-8EEC-E65286AA8C83}" presName="ParentText" presStyleLbl="node1" presStyleIdx="0" presStyleCnt="4">
        <dgm:presLayoutVars>
          <dgm:chMax val="1"/>
          <dgm:chPref val="1"/>
          <dgm:bulletEnabled val="1"/>
        </dgm:presLayoutVars>
      </dgm:prSet>
      <dgm:spPr/>
    </dgm:pt>
    <dgm:pt modelId="{8AB96FE3-640D-4A02-ABC8-BF9D3D56EBA3}" type="pres">
      <dgm:prSet presAssocID="{0AA65BD6-7233-4DA5-8EEC-E65286AA8C83}" presName="Image" presStyleLbl="bgImgPlace1" presStyleIdx="0" presStyleCnt="4"/>
      <dgm:spPr>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9733" r="9733"/>
          </a:stretch>
        </a:blipFill>
      </dgm:spPr>
    </dgm:pt>
    <dgm:pt modelId="{29302EDE-5C2A-41AC-B4A5-A0F2D4B23649}" type="pres">
      <dgm:prSet presAssocID="{0AA65BD6-7233-4DA5-8EEC-E65286AA8C83}" presName="ChildText" presStyleLbl="fgAcc1" presStyleIdx="0" presStyleCnt="0">
        <dgm:presLayoutVars>
          <dgm:chMax val="0"/>
          <dgm:chPref val="0"/>
          <dgm:bulletEnabled val="1"/>
        </dgm:presLayoutVars>
      </dgm:prSet>
      <dgm:spPr/>
    </dgm:pt>
    <dgm:pt modelId="{1D89D4E3-55C1-4D86-971E-FF0F47A4E6CA}" type="pres">
      <dgm:prSet presAssocID="{5E8E89B3-9B84-4992-9BAC-4CFB1D17A160}" presName="sibTrans" presStyleCnt="0"/>
      <dgm:spPr/>
    </dgm:pt>
    <dgm:pt modelId="{D20E5FAB-78F2-42A2-9876-641CF11CB164}" type="pres">
      <dgm:prSet presAssocID="{187B0D5B-138C-4EF5-B4BD-D9E7DD130BF6}" presName="composite" presStyleCnt="0"/>
      <dgm:spPr/>
    </dgm:pt>
    <dgm:pt modelId="{7A7456B7-214B-43ED-8D4D-0B5D4104FB91}" type="pres">
      <dgm:prSet presAssocID="{187B0D5B-138C-4EF5-B4BD-D9E7DD130BF6}" presName="ParentText" presStyleLbl="node1" presStyleIdx="1" presStyleCnt="4">
        <dgm:presLayoutVars>
          <dgm:chMax val="1"/>
          <dgm:chPref val="1"/>
          <dgm:bulletEnabled val="1"/>
        </dgm:presLayoutVars>
      </dgm:prSet>
      <dgm:spPr/>
    </dgm:pt>
    <dgm:pt modelId="{2DD044C7-EAF1-41A4-A681-4166C81A1735}" type="pres">
      <dgm:prSet presAssocID="{187B0D5B-138C-4EF5-B4BD-D9E7DD130BF6}" presName="Image" presStyleLbl="bgImgPlace1" presStyleIdx="1" presStyleCnt="4"/>
      <dgm:spPr>
        <a:blipFill dpi="0" rotWithShape="1">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l="7464" r="7464"/>
          </a:stretch>
        </a:blipFill>
      </dgm:spPr>
    </dgm:pt>
    <dgm:pt modelId="{54F5E6F3-AA31-4AA8-8A81-DBD91C5EEFE7}" type="pres">
      <dgm:prSet presAssocID="{187B0D5B-138C-4EF5-B4BD-D9E7DD130BF6}" presName="ChildText" presStyleLbl="fgAcc1" presStyleIdx="0" presStyleCnt="0">
        <dgm:presLayoutVars>
          <dgm:chMax val="0"/>
          <dgm:chPref val="0"/>
          <dgm:bulletEnabled val="1"/>
        </dgm:presLayoutVars>
      </dgm:prSet>
      <dgm:spPr/>
    </dgm:pt>
    <dgm:pt modelId="{E4B33773-1B03-4CA2-98CB-8CE7D2C84708}" type="pres">
      <dgm:prSet presAssocID="{1769BAAB-32E9-45FD-BBBA-917B7341D4EC}" presName="sibTrans" presStyleCnt="0"/>
      <dgm:spPr/>
    </dgm:pt>
    <dgm:pt modelId="{6D4254CE-0D88-4661-B141-F69C4B8E0C34}" type="pres">
      <dgm:prSet presAssocID="{BF1AC9A8-BF7B-423A-977E-B60A7595E84A}" presName="composite" presStyleCnt="0"/>
      <dgm:spPr/>
    </dgm:pt>
    <dgm:pt modelId="{A8DDA86E-C197-40E2-8FB2-98386B45F892}" type="pres">
      <dgm:prSet presAssocID="{BF1AC9A8-BF7B-423A-977E-B60A7595E84A}" presName="ParentText" presStyleLbl="node1" presStyleIdx="2" presStyleCnt="4">
        <dgm:presLayoutVars>
          <dgm:chMax val="1"/>
          <dgm:chPref val="1"/>
          <dgm:bulletEnabled val="1"/>
        </dgm:presLayoutVars>
      </dgm:prSet>
      <dgm:spPr/>
    </dgm:pt>
    <dgm:pt modelId="{5322C4D3-D472-4693-B417-CC6F17D57B2B}" type="pres">
      <dgm:prSet presAssocID="{BF1AC9A8-BF7B-423A-977E-B60A7595E84A}" presName="Image" presStyleLbl="bgImgPlace1" presStyleIdx="2" presStyleCnt="4"/>
      <dgm:spPr>
        <a:blipFill dpi="0" rotWithShape="1">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12494" r="12494"/>
          </a:stretch>
        </a:blipFill>
      </dgm:spPr>
    </dgm:pt>
    <dgm:pt modelId="{F4A4A20B-B89F-4E43-A1D1-E0C9569CA905}" type="pres">
      <dgm:prSet presAssocID="{BF1AC9A8-BF7B-423A-977E-B60A7595E84A}" presName="ChildText" presStyleLbl="fgAcc1" presStyleIdx="0" presStyleCnt="0">
        <dgm:presLayoutVars>
          <dgm:chMax val="0"/>
          <dgm:chPref val="0"/>
          <dgm:bulletEnabled val="1"/>
        </dgm:presLayoutVars>
      </dgm:prSet>
      <dgm:spPr/>
    </dgm:pt>
    <dgm:pt modelId="{CAF86EEC-1475-4841-9F25-C8D8B7964AE2}" type="pres">
      <dgm:prSet presAssocID="{906DB7FD-7498-4E12-B81A-69F33BD3FEA0}" presName="sibTrans" presStyleCnt="0"/>
      <dgm:spPr/>
    </dgm:pt>
    <dgm:pt modelId="{D0B2FF08-6E9E-46B6-90C1-F5E81E118EAA}" type="pres">
      <dgm:prSet presAssocID="{827CE48F-97DB-4A5B-B489-45BA9BFF6714}" presName="composite" presStyleCnt="0"/>
      <dgm:spPr/>
    </dgm:pt>
    <dgm:pt modelId="{B6A53B98-F78C-4005-B006-5D04F377DF21}" type="pres">
      <dgm:prSet presAssocID="{827CE48F-97DB-4A5B-B489-45BA9BFF6714}" presName="ParentText" presStyleLbl="node1" presStyleIdx="3" presStyleCnt="4">
        <dgm:presLayoutVars>
          <dgm:chMax val="1"/>
          <dgm:chPref val="1"/>
          <dgm:bulletEnabled val="1"/>
        </dgm:presLayoutVars>
      </dgm:prSet>
      <dgm:spPr/>
    </dgm:pt>
    <dgm:pt modelId="{B08C3D94-A361-46F0-A1CC-910E8911E2A4}" type="pres">
      <dgm:prSet presAssocID="{827CE48F-97DB-4A5B-B489-45BA9BFF6714}" presName="Image" presStyleLbl="bgImgPlace1" presStyleIdx="3" presStyleCnt="4"/>
      <dgm:spPr>
        <a:blipFill dpi="0" rotWithShape="1">
          <a:blip xmlns:r="http://schemas.openxmlformats.org/officeDocument/2006/relationships"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2095" r="2095"/>
          </a:stretch>
        </a:blipFill>
      </dgm:spPr>
    </dgm:pt>
    <dgm:pt modelId="{AF9A01A8-6E7A-4473-BE8C-97B9964588F7}" type="pres">
      <dgm:prSet presAssocID="{827CE48F-97DB-4A5B-B489-45BA9BFF6714}" presName="ChildText" presStyleLbl="fgAcc1" presStyleIdx="0" presStyleCnt="0">
        <dgm:presLayoutVars>
          <dgm:chMax val="0"/>
          <dgm:chPref val="0"/>
          <dgm:bulletEnabled val="1"/>
        </dgm:presLayoutVars>
      </dgm:prSet>
      <dgm:spPr/>
    </dgm:pt>
  </dgm:ptLst>
  <dgm:cxnLst>
    <dgm:cxn modelId="{33A23D1A-5723-4EDF-81DF-6601632BCE38}" type="presOf" srcId="{0AA65BD6-7233-4DA5-8EEC-E65286AA8C83}" destId="{88FBAB7D-A571-4640-9B92-DFAA2AD1A2AC}" srcOrd="0" destOrd="0" presId="urn:microsoft.com/office/officeart/2008/layout/TitledPictureBlocks"/>
    <dgm:cxn modelId="{B918136A-4EE3-4CFC-828B-BFDF7457B014}" srcId="{693DE916-7D6D-431D-939D-19E46E289AF5}" destId="{187B0D5B-138C-4EF5-B4BD-D9E7DD130BF6}" srcOrd="1" destOrd="0" parTransId="{7481EA8B-B5F6-41CA-9ACD-7CB4C904C270}" sibTransId="{1769BAAB-32E9-45FD-BBBA-917B7341D4EC}"/>
    <dgm:cxn modelId="{BB715B54-0E3D-4755-8836-D01172E1691A}" srcId="{693DE916-7D6D-431D-939D-19E46E289AF5}" destId="{BF1AC9A8-BF7B-423A-977E-B60A7595E84A}" srcOrd="2" destOrd="0" parTransId="{40B26F41-EE1E-4D92-88CE-609FEEE13294}" sibTransId="{906DB7FD-7498-4E12-B81A-69F33BD3FEA0}"/>
    <dgm:cxn modelId="{5B61EA78-0425-4E09-8F5A-1423F9BD7ADC}" type="presOf" srcId="{693DE916-7D6D-431D-939D-19E46E289AF5}" destId="{FD1F0B7B-C300-41BB-9B4A-F905A57FF14E}" srcOrd="0" destOrd="0" presId="urn:microsoft.com/office/officeart/2008/layout/TitledPictureBlocks"/>
    <dgm:cxn modelId="{3192ED78-E9D4-4C5A-9D51-15F4664496F4}" srcId="{693DE916-7D6D-431D-939D-19E46E289AF5}" destId="{827CE48F-97DB-4A5B-B489-45BA9BFF6714}" srcOrd="3" destOrd="0" parTransId="{F5DA096A-2376-4AE5-831F-AB1A4D1D6E40}" sibTransId="{40EB630F-951E-4C92-BD83-EC5D113E03DF}"/>
    <dgm:cxn modelId="{34BD8497-5A15-4C62-91DD-1F46C369C9CF}" type="presOf" srcId="{BF1AC9A8-BF7B-423A-977E-B60A7595E84A}" destId="{A8DDA86E-C197-40E2-8FB2-98386B45F892}" srcOrd="0" destOrd="0" presId="urn:microsoft.com/office/officeart/2008/layout/TitledPictureBlocks"/>
    <dgm:cxn modelId="{B282A0A0-EC7B-4786-9E5A-9C6209D74060}" type="presOf" srcId="{187B0D5B-138C-4EF5-B4BD-D9E7DD130BF6}" destId="{7A7456B7-214B-43ED-8D4D-0B5D4104FB91}" srcOrd="0" destOrd="0" presId="urn:microsoft.com/office/officeart/2008/layout/TitledPictureBlocks"/>
    <dgm:cxn modelId="{8951CEBD-5DD2-4EF8-BB8F-B78B1F28A413}" type="presOf" srcId="{827CE48F-97DB-4A5B-B489-45BA9BFF6714}" destId="{B6A53B98-F78C-4005-B006-5D04F377DF21}" srcOrd="0" destOrd="0" presId="urn:microsoft.com/office/officeart/2008/layout/TitledPictureBlocks"/>
    <dgm:cxn modelId="{0D9F09F9-0755-4A33-A6C5-4B0E8A2C1287}" srcId="{693DE916-7D6D-431D-939D-19E46E289AF5}" destId="{0AA65BD6-7233-4DA5-8EEC-E65286AA8C83}" srcOrd="0" destOrd="0" parTransId="{8CCE8DAE-1158-43FD-BC4F-70993A356CFA}" sibTransId="{5E8E89B3-9B84-4992-9BAC-4CFB1D17A160}"/>
    <dgm:cxn modelId="{3C4A0DD9-1D09-4103-A8C1-6A9A9CB1D468}" type="presParOf" srcId="{FD1F0B7B-C300-41BB-9B4A-F905A57FF14E}" destId="{CC4BA5AF-2F6D-44DF-BD02-FB2CCDC009D4}" srcOrd="0" destOrd="0" presId="urn:microsoft.com/office/officeart/2008/layout/TitledPictureBlocks"/>
    <dgm:cxn modelId="{3A3E6DF6-284A-4E35-93D6-045966DA559B}" type="presParOf" srcId="{CC4BA5AF-2F6D-44DF-BD02-FB2CCDC009D4}" destId="{88FBAB7D-A571-4640-9B92-DFAA2AD1A2AC}" srcOrd="0" destOrd="0" presId="urn:microsoft.com/office/officeart/2008/layout/TitledPictureBlocks"/>
    <dgm:cxn modelId="{0D30E6F5-DA54-48A7-8242-F3845313BB63}" type="presParOf" srcId="{CC4BA5AF-2F6D-44DF-BD02-FB2CCDC009D4}" destId="{8AB96FE3-640D-4A02-ABC8-BF9D3D56EBA3}" srcOrd="1" destOrd="0" presId="urn:microsoft.com/office/officeart/2008/layout/TitledPictureBlocks"/>
    <dgm:cxn modelId="{37FAC387-4435-4741-A05E-552BBC5FB0FB}" type="presParOf" srcId="{CC4BA5AF-2F6D-44DF-BD02-FB2CCDC009D4}" destId="{29302EDE-5C2A-41AC-B4A5-A0F2D4B23649}" srcOrd="2" destOrd="0" presId="urn:microsoft.com/office/officeart/2008/layout/TitledPictureBlocks"/>
    <dgm:cxn modelId="{1CE0D2C6-88F3-406F-8C11-2C49CEBA7E9F}" type="presParOf" srcId="{FD1F0B7B-C300-41BB-9B4A-F905A57FF14E}" destId="{1D89D4E3-55C1-4D86-971E-FF0F47A4E6CA}" srcOrd="1" destOrd="0" presId="urn:microsoft.com/office/officeart/2008/layout/TitledPictureBlocks"/>
    <dgm:cxn modelId="{E0FB92C2-24D2-4726-8FDD-1D43EEFE1AAF}" type="presParOf" srcId="{FD1F0B7B-C300-41BB-9B4A-F905A57FF14E}" destId="{D20E5FAB-78F2-42A2-9876-641CF11CB164}" srcOrd="2" destOrd="0" presId="urn:microsoft.com/office/officeart/2008/layout/TitledPictureBlocks"/>
    <dgm:cxn modelId="{F396DB71-4398-48D7-96D4-BF693240270D}" type="presParOf" srcId="{D20E5FAB-78F2-42A2-9876-641CF11CB164}" destId="{7A7456B7-214B-43ED-8D4D-0B5D4104FB91}" srcOrd="0" destOrd="0" presId="urn:microsoft.com/office/officeart/2008/layout/TitledPictureBlocks"/>
    <dgm:cxn modelId="{3C2E544F-83B7-4156-B708-0FF4A8998CF1}" type="presParOf" srcId="{D20E5FAB-78F2-42A2-9876-641CF11CB164}" destId="{2DD044C7-EAF1-41A4-A681-4166C81A1735}" srcOrd="1" destOrd="0" presId="urn:microsoft.com/office/officeart/2008/layout/TitledPictureBlocks"/>
    <dgm:cxn modelId="{DD06A8E4-2160-4C54-BBEB-72D006620EC0}" type="presParOf" srcId="{D20E5FAB-78F2-42A2-9876-641CF11CB164}" destId="{54F5E6F3-AA31-4AA8-8A81-DBD91C5EEFE7}" srcOrd="2" destOrd="0" presId="urn:microsoft.com/office/officeart/2008/layout/TitledPictureBlocks"/>
    <dgm:cxn modelId="{C5F1AE9E-CBE7-43F7-AAB0-E728CF16E379}" type="presParOf" srcId="{FD1F0B7B-C300-41BB-9B4A-F905A57FF14E}" destId="{E4B33773-1B03-4CA2-98CB-8CE7D2C84708}" srcOrd="3" destOrd="0" presId="urn:microsoft.com/office/officeart/2008/layout/TitledPictureBlocks"/>
    <dgm:cxn modelId="{8C73F718-2596-4C3F-8376-F8DD3FF425B6}" type="presParOf" srcId="{FD1F0B7B-C300-41BB-9B4A-F905A57FF14E}" destId="{6D4254CE-0D88-4661-B141-F69C4B8E0C34}" srcOrd="4" destOrd="0" presId="urn:microsoft.com/office/officeart/2008/layout/TitledPictureBlocks"/>
    <dgm:cxn modelId="{4B132AE9-4348-4259-862E-DFF43EC3A282}" type="presParOf" srcId="{6D4254CE-0D88-4661-B141-F69C4B8E0C34}" destId="{A8DDA86E-C197-40E2-8FB2-98386B45F892}" srcOrd="0" destOrd="0" presId="urn:microsoft.com/office/officeart/2008/layout/TitledPictureBlocks"/>
    <dgm:cxn modelId="{58E2A0E2-0EE6-41EC-A07C-6D0EC8CA0D26}" type="presParOf" srcId="{6D4254CE-0D88-4661-B141-F69C4B8E0C34}" destId="{5322C4D3-D472-4693-B417-CC6F17D57B2B}" srcOrd="1" destOrd="0" presId="urn:microsoft.com/office/officeart/2008/layout/TitledPictureBlocks"/>
    <dgm:cxn modelId="{8FB4277F-3693-453B-999A-F31936DFB3F9}" type="presParOf" srcId="{6D4254CE-0D88-4661-B141-F69C4B8E0C34}" destId="{F4A4A20B-B89F-4E43-A1D1-E0C9569CA905}" srcOrd="2" destOrd="0" presId="urn:microsoft.com/office/officeart/2008/layout/TitledPictureBlocks"/>
    <dgm:cxn modelId="{1CC9E98F-7355-43E8-BBC2-6061D35E642E}" type="presParOf" srcId="{FD1F0B7B-C300-41BB-9B4A-F905A57FF14E}" destId="{CAF86EEC-1475-4841-9F25-C8D8B7964AE2}" srcOrd="5" destOrd="0" presId="urn:microsoft.com/office/officeart/2008/layout/TitledPictureBlocks"/>
    <dgm:cxn modelId="{2919A15F-0E0A-4EB9-AF1E-E353FFD3E954}" type="presParOf" srcId="{FD1F0B7B-C300-41BB-9B4A-F905A57FF14E}" destId="{D0B2FF08-6E9E-46B6-90C1-F5E81E118EAA}" srcOrd="6" destOrd="0" presId="urn:microsoft.com/office/officeart/2008/layout/TitledPictureBlocks"/>
    <dgm:cxn modelId="{317EA7F9-DAB6-49F5-8D08-F062EA771621}" type="presParOf" srcId="{D0B2FF08-6E9E-46B6-90C1-F5E81E118EAA}" destId="{B6A53B98-F78C-4005-B006-5D04F377DF21}" srcOrd="0" destOrd="0" presId="urn:microsoft.com/office/officeart/2008/layout/TitledPictureBlocks"/>
    <dgm:cxn modelId="{26949EDA-DF41-45A8-A17E-45CA76D78AFF}" type="presParOf" srcId="{D0B2FF08-6E9E-46B6-90C1-F5E81E118EAA}" destId="{B08C3D94-A361-46F0-A1CC-910E8911E2A4}" srcOrd="1" destOrd="0" presId="urn:microsoft.com/office/officeart/2008/layout/TitledPictureBlocks"/>
    <dgm:cxn modelId="{5DDE13EC-311B-4C5F-9B92-385DDA1487E0}" type="presParOf" srcId="{D0B2FF08-6E9E-46B6-90C1-F5E81E118EAA}" destId="{AF9A01A8-6E7A-4473-BE8C-97B9964588F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28FDD4-C86D-430F-936A-56B814B4AD60}"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77D086D7-5BDF-4023-869F-89FA7BF514A9}">
      <dgm:prSet/>
      <dgm:spPr/>
      <dgm:t>
        <a:bodyPr/>
        <a:lstStyle/>
        <a:p>
          <a:r>
            <a:rPr lang="en-US">
              <a:solidFill>
                <a:schemeClr val="accent1"/>
              </a:solidFill>
            </a:rPr>
            <a:t>Analyze</a:t>
          </a:r>
        </a:p>
      </dgm:t>
    </dgm:pt>
    <dgm:pt modelId="{4CAFBACC-49AE-44A1-B9C8-67E329112362}" type="parTrans" cxnId="{844C4285-4E2C-4E60-9F48-951B4D3E137C}">
      <dgm:prSet/>
      <dgm:spPr/>
      <dgm:t>
        <a:bodyPr/>
        <a:lstStyle/>
        <a:p>
          <a:endParaRPr lang="en-US">
            <a:solidFill>
              <a:schemeClr val="accent1"/>
            </a:solidFill>
          </a:endParaRPr>
        </a:p>
      </dgm:t>
    </dgm:pt>
    <dgm:pt modelId="{B24940F6-3583-4CB7-8435-41D8FA720385}" type="sibTrans" cxnId="{844C4285-4E2C-4E60-9F48-951B4D3E137C}">
      <dgm:prSet/>
      <dgm:spPr/>
      <dgm:t>
        <a:bodyPr/>
        <a:lstStyle/>
        <a:p>
          <a:endParaRPr lang="en-US">
            <a:solidFill>
              <a:schemeClr val="accent1"/>
            </a:solidFill>
          </a:endParaRPr>
        </a:p>
      </dgm:t>
    </dgm:pt>
    <dgm:pt modelId="{DAD7F9C4-0AFC-4AAA-80A0-63C4A4100338}">
      <dgm:prSet/>
      <dgm:spPr/>
      <dgm:t>
        <a:bodyPr/>
        <a:lstStyle/>
        <a:p>
          <a:r>
            <a:rPr lang="en-US" dirty="0">
              <a:solidFill>
                <a:schemeClr val="accent1"/>
              </a:solidFill>
            </a:rPr>
            <a:t>Analyze the problems shared</a:t>
          </a:r>
        </a:p>
      </dgm:t>
    </dgm:pt>
    <dgm:pt modelId="{E5BCD155-44DC-482E-9E8C-3C48B390EBC1}" type="parTrans" cxnId="{94A605CB-2A0D-402F-AE3D-8C7DB266D338}">
      <dgm:prSet/>
      <dgm:spPr/>
      <dgm:t>
        <a:bodyPr/>
        <a:lstStyle/>
        <a:p>
          <a:endParaRPr lang="en-US">
            <a:solidFill>
              <a:schemeClr val="accent1"/>
            </a:solidFill>
          </a:endParaRPr>
        </a:p>
      </dgm:t>
    </dgm:pt>
    <dgm:pt modelId="{14BACF65-9ABE-4F44-878E-128FA95F0B06}" type="sibTrans" cxnId="{94A605CB-2A0D-402F-AE3D-8C7DB266D338}">
      <dgm:prSet/>
      <dgm:spPr/>
      <dgm:t>
        <a:bodyPr/>
        <a:lstStyle/>
        <a:p>
          <a:endParaRPr lang="en-US">
            <a:solidFill>
              <a:schemeClr val="accent1"/>
            </a:solidFill>
          </a:endParaRPr>
        </a:p>
      </dgm:t>
    </dgm:pt>
    <dgm:pt modelId="{B007D4BF-7EDB-4C95-AAA8-E0C268723495}">
      <dgm:prSet/>
      <dgm:spPr/>
      <dgm:t>
        <a:bodyPr/>
        <a:lstStyle/>
        <a:p>
          <a:r>
            <a:rPr lang="en-US">
              <a:solidFill>
                <a:schemeClr val="accent1"/>
              </a:solidFill>
            </a:rPr>
            <a:t>Gather</a:t>
          </a:r>
        </a:p>
      </dgm:t>
    </dgm:pt>
    <dgm:pt modelId="{CE2A0DDD-AF2A-4D6A-8AD9-22E2B12EA230}" type="parTrans" cxnId="{4045A597-8361-4934-BC6C-36C543DC3519}">
      <dgm:prSet/>
      <dgm:spPr/>
      <dgm:t>
        <a:bodyPr/>
        <a:lstStyle/>
        <a:p>
          <a:endParaRPr lang="en-US">
            <a:solidFill>
              <a:schemeClr val="accent1"/>
            </a:solidFill>
          </a:endParaRPr>
        </a:p>
      </dgm:t>
    </dgm:pt>
    <dgm:pt modelId="{3A25758E-C2AD-4D95-A7EF-5D1035EE25C4}" type="sibTrans" cxnId="{4045A597-8361-4934-BC6C-36C543DC3519}">
      <dgm:prSet/>
      <dgm:spPr/>
      <dgm:t>
        <a:bodyPr/>
        <a:lstStyle/>
        <a:p>
          <a:endParaRPr lang="en-US">
            <a:solidFill>
              <a:schemeClr val="accent1"/>
            </a:solidFill>
          </a:endParaRPr>
        </a:p>
      </dgm:t>
    </dgm:pt>
    <dgm:pt modelId="{496BD515-8E74-492A-8B64-F87D9EB6B261}">
      <dgm:prSet/>
      <dgm:spPr/>
      <dgm:t>
        <a:bodyPr/>
        <a:lstStyle/>
        <a:p>
          <a:r>
            <a:rPr lang="en-US" dirty="0">
              <a:solidFill>
                <a:schemeClr val="accent1"/>
              </a:solidFill>
            </a:rPr>
            <a:t>Gather the information on what we know</a:t>
          </a:r>
        </a:p>
      </dgm:t>
    </dgm:pt>
    <dgm:pt modelId="{720F96F5-0F93-4FE2-954E-4E36458FD012}" type="parTrans" cxnId="{FF62D9E2-3AEC-4165-929F-904FD1E52B7D}">
      <dgm:prSet/>
      <dgm:spPr/>
      <dgm:t>
        <a:bodyPr/>
        <a:lstStyle/>
        <a:p>
          <a:endParaRPr lang="en-US">
            <a:solidFill>
              <a:schemeClr val="accent1"/>
            </a:solidFill>
          </a:endParaRPr>
        </a:p>
      </dgm:t>
    </dgm:pt>
    <dgm:pt modelId="{EF5A83C1-89D3-490B-B9E1-1B81789C03C6}" type="sibTrans" cxnId="{FF62D9E2-3AEC-4165-929F-904FD1E52B7D}">
      <dgm:prSet/>
      <dgm:spPr/>
      <dgm:t>
        <a:bodyPr/>
        <a:lstStyle/>
        <a:p>
          <a:endParaRPr lang="en-US">
            <a:solidFill>
              <a:schemeClr val="accent1"/>
            </a:solidFill>
          </a:endParaRPr>
        </a:p>
      </dgm:t>
    </dgm:pt>
    <dgm:pt modelId="{7E8A1C63-5FF6-42A5-9B31-346497837B9A}">
      <dgm:prSet/>
      <dgm:spPr/>
      <dgm:t>
        <a:bodyPr/>
        <a:lstStyle/>
        <a:p>
          <a:r>
            <a:rPr lang="en-US">
              <a:solidFill>
                <a:schemeClr val="accent1"/>
              </a:solidFill>
            </a:rPr>
            <a:t>Understand</a:t>
          </a:r>
        </a:p>
      </dgm:t>
    </dgm:pt>
    <dgm:pt modelId="{8F2247F1-1B62-4DF0-883E-CF290E69946C}" type="parTrans" cxnId="{BDF8E20B-D755-42DC-908D-C3ADC7BC2F19}">
      <dgm:prSet/>
      <dgm:spPr/>
      <dgm:t>
        <a:bodyPr/>
        <a:lstStyle/>
        <a:p>
          <a:endParaRPr lang="en-US">
            <a:solidFill>
              <a:schemeClr val="accent1"/>
            </a:solidFill>
          </a:endParaRPr>
        </a:p>
      </dgm:t>
    </dgm:pt>
    <dgm:pt modelId="{C8915BE9-27D0-459C-A2F7-BD6268F1D50F}" type="sibTrans" cxnId="{BDF8E20B-D755-42DC-908D-C3ADC7BC2F19}">
      <dgm:prSet/>
      <dgm:spPr/>
      <dgm:t>
        <a:bodyPr/>
        <a:lstStyle/>
        <a:p>
          <a:endParaRPr lang="en-US">
            <a:solidFill>
              <a:schemeClr val="accent1"/>
            </a:solidFill>
          </a:endParaRPr>
        </a:p>
      </dgm:t>
    </dgm:pt>
    <dgm:pt modelId="{BD0032DD-24EC-4DA6-95B1-6B49A04009D7}">
      <dgm:prSet/>
      <dgm:spPr/>
      <dgm:t>
        <a:bodyPr/>
        <a:lstStyle/>
        <a:p>
          <a:r>
            <a:rPr lang="en-US" dirty="0">
              <a:solidFill>
                <a:schemeClr val="accent1"/>
              </a:solidFill>
            </a:rPr>
            <a:t>Understand the problem statement</a:t>
          </a:r>
        </a:p>
      </dgm:t>
    </dgm:pt>
    <dgm:pt modelId="{B9DF5CD9-FD17-47E7-8FF3-2398D4893361}" type="parTrans" cxnId="{B07268F3-1DAA-498B-A863-1474FD1E1935}">
      <dgm:prSet/>
      <dgm:spPr/>
      <dgm:t>
        <a:bodyPr/>
        <a:lstStyle/>
        <a:p>
          <a:endParaRPr lang="en-US">
            <a:solidFill>
              <a:schemeClr val="accent1"/>
            </a:solidFill>
          </a:endParaRPr>
        </a:p>
      </dgm:t>
    </dgm:pt>
    <dgm:pt modelId="{C148635A-D315-423B-A2CF-642BBA164926}" type="sibTrans" cxnId="{B07268F3-1DAA-498B-A863-1474FD1E1935}">
      <dgm:prSet/>
      <dgm:spPr/>
      <dgm:t>
        <a:bodyPr/>
        <a:lstStyle/>
        <a:p>
          <a:endParaRPr lang="en-US">
            <a:solidFill>
              <a:schemeClr val="accent1"/>
            </a:solidFill>
          </a:endParaRPr>
        </a:p>
      </dgm:t>
    </dgm:pt>
    <dgm:pt modelId="{1F57A33B-A134-457A-BC38-6C9D517255AC}">
      <dgm:prSet/>
      <dgm:spPr/>
      <dgm:t>
        <a:bodyPr/>
        <a:lstStyle/>
        <a:p>
          <a:r>
            <a:rPr lang="en-US">
              <a:solidFill>
                <a:schemeClr val="accent1"/>
              </a:solidFill>
            </a:rPr>
            <a:t>Create</a:t>
          </a:r>
        </a:p>
      </dgm:t>
    </dgm:pt>
    <dgm:pt modelId="{F3C63705-39CD-4372-A2F3-A40C1D343665}" type="parTrans" cxnId="{DA818375-6C91-4C28-88D9-9DB4D30E4591}">
      <dgm:prSet/>
      <dgm:spPr/>
      <dgm:t>
        <a:bodyPr/>
        <a:lstStyle/>
        <a:p>
          <a:endParaRPr lang="en-US">
            <a:solidFill>
              <a:schemeClr val="accent1"/>
            </a:solidFill>
          </a:endParaRPr>
        </a:p>
      </dgm:t>
    </dgm:pt>
    <dgm:pt modelId="{FD883015-E34A-4580-AAF0-9308E7067130}" type="sibTrans" cxnId="{DA818375-6C91-4C28-88D9-9DB4D30E4591}">
      <dgm:prSet/>
      <dgm:spPr/>
      <dgm:t>
        <a:bodyPr/>
        <a:lstStyle/>
        <a:p>
          <a:endParaRPr lang="en-US">
            <a:solidFill>
              <a:schemeClr val="accent1"/>
            </a:solidFill>
          </a:endParaRPr>
        </a:p>
      </dgm:t>
    </dgm:pt>
    <dgm:pt modelId="{85388B9B-34BF-4E2E-8CA1-B0BF6BBC20F4}">
      <dgm:prSet/>
      <dgm:spPr/>
      <dgm:t>
        <a:bodyPr/>
        <a:lstStyle/>
        <a:p>
          <a:r>
            <a:rPr lang="en-US" dirty="0">
              <a:solidFill>
                <a:schemeClr val="accent1"/>
              </a:solidFill>
            </a:rPr>
            <a:t>Create a plan who will do what</a:t>
          </a:r>
        </a:p>
      </dgm:t>
    </dgm:pt>
    <dgm:pt modelId="{5BD1C58F-771E-4CCE-98F9-A34075E79897}" type="parTrans" cxnId="{FB351453-EBF7-4A51-96A4-9CD08FE302DC}">
      <dgm:prSet/>
      <dgm:spPr/>
      <dgm:t>
        <a:bodyPr/>
        <a:lstStyle/>
        <a:p>
          <a:endParaRPr lang="en-US">
            <a:solidFill>
              <a:schemeClr val="accent1"/>
            </a:solidFill>
          </a:endParaRPr>
        </a:p>
      </dgm:t>
    </dgm:pt>
    <dgm:pt modelId="{BEDB3A6E-7B96-4A9D-A2C6-08AEE2DBD64C}" type="sibTrans" cxnId="{FB351453-EBF7-4A51-96A4-9CD08FE302DC}">
      <dgm:prSet/>
      <dgm:spPr/>
      <dgm:t>
        <a:bodyPr/>
        <a:lstStyle/>
        <a:p>
          <a:endParaRPr lang="en-US">
            <a:solidFill>
              <a:schemeClr val="accent1"/>
            </a:solidFill>
          </a:endParaRPr>
        </a:p>
      </dgm:t>
    </dgm:pt>
    <dgm:pt modelId="{5F32B9FA-7A32-4B5A-A754-EC1BC94D8514}">
      <dgm:prSet/>
      <dgm:spPr/>
      <dgm:t>
        <a:bodyPr/>
        <a:lstStyle/>
        <a:p>
          <a:r>
            <a:rPr lang="en-US">
              <a:solidFill>
                <a:schemeClr val="accent1"/>
              </a:solidFill>
            </a:rPr>
            <a:t>Start</a:t>
          </a:r>
        </a:p>
      </dgm:t>
    </dgm:pt>
    <dgm:pt modelId="{03AF85EE-0884-42B8-88B6-4CF7A3D86420}" type="parTrans" cxnId="{FD058D9B-E0EB-469A-85EA-6CECF14EC487}">
      <dgm:prSet/>
      <dgm:spPr/>
      <dgm:t>
        <a:bodyPr/>
        <a:lstStyle/>
        <a:p>
          <a:endParaRPr lang="en-US">
            <a:solidFill>
              <a:schemeClr val="accent1"/>
            </a:solidFill>
          </a:endParaRPr>
        </a:p>
      </dgm:t>
    </dgm:pt>
    <dgm:pt modelId="{45D660C5-69FA-4FD3-A46C-519BE8673AAE}" type="sibTrans" cxnId="{FD058D9B-E0EB-469A-85EA-6CECF14EC487}">
      <dgm:prSet/>
      <dgm:spPr/>
      <dgm:t>
        <a:bodyPr/>
        <a:lstStyle/>
        <a:p>
          <a:endParaRPr lang="en-US">
            <a:solidFill>
              <a:schemeClr val="accent1"/>
            </a:solidFill>
          </a:endParaRPr>
        </a:p>
      </dgm:t>
    </dgm:pt>
    <dgm:pt modelId="{A2F82720-3938-45E7-9D3A-35939D98AF9D}">
      <dgm:prSet/>
      <dgm:spPr/>
      <dgm:t>
        <a:bodyPr/>
        <a:lstStyle/>
        <a:p>
          <a:r>
            <a:rPr lang="en-US" dirty="0">
              <a:solidFill>
                <a:schemeClr val="accent1"/>
              </a:solidFill>
            </a:rPr>
            <a:t>Start on the problem to solve it</a:t>
          </a:r>
        </a:p>
      </dgm:t>
    </dgm:pt>
    <dgm:pt modelId="{4635C7DC-BAB1-4BAE-9C84-5A24CF44EDEC}" type="parTrans" cxnId="{0D153BB9-4A76-46F5-A263-41C2A0F3D72E}">
      <dgm:prSet/>
      <dgm:spPr/>
      <dgm:t>
        <a:bodyPr/>
        <a:lstStyle/>
        <a:p>
          <a:endParaRPr lang="en-US">
            <a:solidFill>
              <a:schemeClr val="accent1"/>
            </a:solidFill>
          </a:endParaRPr>
        </a:p>
      </dgm:t>
    </dgm:pt>
    <dgm:pt modelId="{665C4002-F13A-4DBF-80F6-60F3BE6334AD}" type="sibTrans" cxnId="{0D153BB9-4A76-46F5-A263-41C2A0F3D72E}">
      <dgm:prSet/>
      <dgm:spPr/>
      <dgm:t>
        <a:bodyPr/>
        <a:lstStyle/>
        <a:p>
          <a:endParaRPr lang="en-US">
            <a:solidFill>
              <a:schemeClr val="accent1"/>
            </a:solidFill>
          </a:endParaRPr>
        </a:p>
      </dgm:t>
    </dgm:pt>
    <dgm:pt modelId="{E3D6D621-5839-42D1-A5C9-3A098603ED3B}" type="pres">
      <dgm:prSet presAssocID="{4C28FDD4-C86D-430F-936A-56B814B4AD60}" presName="vert0" presStyleCnt="0">
        <dgm:presLayoutVars>
          <dgm:dir/>
          <dgm:animOne val="branch"/>
          <dgm:animLvl val="lvl"/>
        </dgm:presLayoutVars>
      </dgm:prSet>
      <dgm:spPr/>
    </dgm:pt>
    <dgm:pt modelId="{F347EFC2-36FC-4F34-B4A4-9DDE11E0B925}" type="pres">
      <dgm:prSet presAssocID="{77D086D7-5BDF-4023-869F-89FA7BF514A9}" presName="thickLine" presStyleLbl="alignNode1" presStyleIdx="0" presStyleCnt="5"/>
      <dgm:spPr/>
    </dgm:pt>
    <dgm:pt modelId="{9F553F4C-8323-4634-8073-A21D842183EC}" type="pres">
      <dgm:prSet presAssocID="{77D086D7-5BDF-4023-869F-89FA7BF514A9}" presName="horz1" presStyleCnt="0"/>
      <dgm:spPr/>
    </dgm:pt>
    <dgm:pt modelId="{45894158-2404-4486-B153-7118753B20D6}" type="pres">
      <dgm:prSet presAssocID="{77D086D7-5BDF-4023-869F-89FA7BF514A9}" presName="tx1" presStyleLbl="revTx" presStyleIdx="0" presStyleCnt="10"/>
      <dgm:spPr/>
    </dgm:pt>
    <dgm:pt modelId="{C986EF1E-42EA-40C6-9D06-F40F6C261A70}" type="pres">
      <dgm:prSet presAssocID="{77D086D7-5BDF-4023-869F-89FA7BF514A9}" presName="vert1" presStyleCnt="0"/>
      <dgm:spPr/>
    </dgm:pt>
    <dgm:pt modelId="{6002AA86-8D62-4FF3-B033-A657FCCF8006}" type="pres">
      <dgm:prSet presAssocID="{DAD7F9C4-0AFC-4AAA-80A0-63C4A4100338}" presName="vertSpace2a" presStyleCnt="0"/>
      <dgm:spPr/>
    </dgm:pt>
    <dgm:pt modelId="{CB1474A0-B0E6-49EE-8056-9AD350481E69}" type="pres">
      <dgm:prSet presAssocID="{DAD7F9C4-0AFC-4AAA-80A0-63C4A4100338}" presName="horz2" presStyleCnt="0"/>
      <dgm:spPr/>
    </dgm:pt>
    <dgm:pt modelId="{05ED1B65-502C-46E3-9216-3F75C22AFC1F}" type="pres">
      <dgm:prSet presAssocID="{DAD7F9C4-0AFC-4AAA-80A0-63C4A4100338}" presName="horzSpace2" presStyleCnt="0"/>
      <dgm:spPr/>
    </dgm:pt>
    <dgm:pt modelId="{24898EA3-CE33-47E6-A14D-4EB11F75298C}" type="pres">
      <dgm:prSet presAssocID="{DAD7F9C4-0AFC-4AAA-80A0-63C4A4100338}" presName="tx2" presStyleLbl="revTx" presStyleIdx="1" presStyleCnt="10"/>
      <dgm:spPr/>
    </dgm:pt>
    <dgm:pt modelId="{271746EA-CAB1-48CB-8512-E31C33511F76}" type="pres">
      <dgm:prSet presAssocID="{DAD7F9C4-0AFC-4AAA-80A0-63C4A4100338}" presName="vert2" presStyleCnt="0"/>
      <dgm:spPr/>
    </dgm:pt>
    <dgm:pt modelId="{694D4B65-BE17-411A-B33A-3526FADAE7FF}" type="pres">
      <dgm:prSet presAssocID="{DAD7F9C4-0AFC-4AAA-80A0-63C4A4100338}" presName="thinLine2b" presStyleLbl="callout" presStyleIdx="0" presStyleCnt="5"/>
      <dgm:spPr/>
    </dgm:pt>
    <dgm:pt modelId="{B777FE7C-E402-45E9-98DA-A5346A610822}" type="pres">
      <dgm:prSet presAssocID="{DAD7F9C4-0AFC-4AAA-80A0-63C4A4100338}" presName="vertSpace2b" presStyleCnt="0"/>
      <dgm:spPr/>
    </dgm:pt>
    <dgm:pt modelId="{2B23E802-7733-4F77-A393-EA903C23F59F}" type="pres">
      <dgm:prSet presAssocID="{B007D4BF-7EDB-4C95-AAA8-E0C268723495}" presName="thickLine" presStyleLbl="alignNode1" presStyleIdx="1" presStyleCnt="5"/>
      <dgm:spPr/>
    </dgm:pt>
    <dgm:pt modelId="{BAAA21B2-4747-4398-8524-3973874A9474}" type="pres">
      <dgm:prSet presAssocID="{B007D4BF-7EDB-4C95-AAA8-E0C268723495}" presName="horz1" presStyleCnt="0"/>
      <dgm:spPr/>
    </dgm:pt>
    <dgm:pt modelId="{DD474940-BBCC-4D3C-98C3-FC079B176BAD}" type="pres">
      <dgm:prSet presAssocID="{B007D4BF-7EDB-4C95-AAA8-E0C268723495}" presName="tx1" presStyleLbl="revTx" presStyleIdx="2" presStyleCnt="10"/>
      <dgm:spPr/>
    </dgm:pt>
    <dgm:pt modelId="{307BECA1-D4C9-414E-AB5F-EFB6482B8922}" type="pres">
      <dgm:prSet presAssocID="{B007D4BF-7EDB-4C95-AAA8-E0C268723495}" presName="vert1" presStyleCnt="0"/>
      <dgm:spPr/>
    </dgm:pt>
    <dgm:pt modelId="{6779D7E3-016D-4F7F-85FF-1DB10528AAB6}" type="pres">
      <dgm:prSet presAssocID="{496BD515-8E74-492A-8B64-F87D9EB6B261}" presName="vertSpace2a" presStyleCnt="0"/>
      <dgm:spPr/>
    </dgm:pt>
    <dgm:pt modelId="{75CFAA45-8330-4913-AC12-E16923B8000F}" type="pres">
      <dgm:prSet presAssocID="{496BD515-8E74-492A-8B64-F87D9EB6B261}" presName="horz2" presStyleCnt="0"/>
      <dgm:spPr/>
    </dgm:pt>
    <dgm:pt modelId="{539D614E-6B17-41FD-BEB2-C63944B9956D}" type="pres">
      <dgm:prSet presAssocID="{496BD515-8E74-492A-8B64-F87D9EB6B261}" presName="horzSpace2" presStyleCnt="0"/>
      <dgm:spPr/>
    </dgm:pt>
    <dgm:pt modelId="{67802D86-0629-4F14-823E-208D98D6C2D6}" type="pres">
      <dgm:prSet presAssocID="{496BD515-8E74-492A-8B64-F87D9EB6B261}" presName="tx2" presStyleLbl="revTx" presStyleIdx="3" presStyleCnt="10"/>
      <dgm:spPr/>
    </dgm:pt>
    <dgm:pt modelId="{740F0D81-CFD5-4D38-A24C-20D3F2577098}" type="pres">
      <dgm:prSet presAssocID="{496BD515-8E74-492A-8B64-F87D9EB6B261}" presName="vert2" presStyleCnt="0"/>
      <dgm:spPr/>
    </dgm:pt>
    <dgm:pt modelId="{8008DF61-FB62-4509-AC58-8A2C44497CC4}" type="pres">
      <dgm:prSet presAssocID="{496BD515-8E74-492A-8B64-F87D9EB6B261}" presName="thinLine2b" presStyleLbl="callout" presStyleIdx="1" presStyleCnt="5"/>
      <dgm:spPr/>
    </dgm:pt>
    <dgm:pt modelId="{86D59F82-6A34-4CED-A754-3F993C4957D1}" type="pres">
      <dgm:prSet presAssocID="{496BD515-8E74-492A-8B64-F87D9EB6B261}" presName="vertSpace2b" presStyleCnt="0"/>
      <dgm:spPr/>
    </dgm:pt>
    <dgm:pt modelId="{BA99636A-B6FD-4806-A463-2105B1F83419}" type="pres">
      <dgm:prSet presAssocID="{7E8A1C63-5FF6-42A5-9B31-346497837B9A}" presName="thickLine" presStyleLbl="alignNode1" presStyleIdx="2" presStyleCnt="5"/>
      <dgm:spPr/>
    </dgm:pt>
    <dgm:pt modelId="{4614E83A-AEF6-4F2A-A94C-2AE8AC5B634F}" type="pres">
      <dgm:prSet presAssocID="{7E8A1C63-5FF6-42A5-9B31-346497837B9A}" presName="horz1" presStyleCnt="0"/>
      <dgm:spPr/>
    </dgm:pt>
    <dgm:pt modelId="{142168D2-0CF9-4E70-99FA-B42E7BE287E5}" type="pres">
      <dgm:prSet presAssocID="{7E8A1C63-5FF6-42A5-9B31-346497837B9A}" presName="tx1" presStyleLbl="revTx" presStyleIdx="4" presStyleCnt="10"/>
      <dgm:spPr/>
    </dgm:pt>
    <dgm:pt modelId="{EC7EF82D-1049-429A-9E7B-B98F47E3D657}" type="pres">
      <dgm:prSet presAssocID="{7E8A1C63-5FF6-42A5-9B31-346497837B9A}" presName="vert1" presStyleCnt="0"/>
      <dgm:spPr/>
    </dgm:pt>
    <dgm:pt modelId="{65BE9B61-8C7E-48E3-A2AC-DE16CE60B342}" type="pres">
      <dgm:prSet presAssocID="{BD0032DD-24EC-4DA6-95B1-6B49A04009D7}" presName="vertSpace2a" presStyleCnt="0"/>
      <dgm:spPr/>
    </dgm:pt>
    <dgm:pt modelId="{85C55516-71F7-4822-A300-6F64B759A333}" type="pres">
      <dgm:prSet presAssocID="{BD0032DD-24EC-4DA6-95B1-6B49A04009D7}" presName="horz2" presStyleCnt="0"/>
      <dgm:spPr/>
    </dgm:pt>
    <dgm:pt modelId="{93E46D04-F940-4A27-B713-AFBBD4B1417E}" type="pres">
      <dgm:prSet presAssocID="{BD0032DD-24EC-4DA6-95B1-6B49A04009D7}" presName="horzSpace2" presStyleCnt="0"/>
      <dgm:spPr/>
    </dgm:pt>
    <dgm:pt modelId="{0C1F6ADA-253E-426D-99F9-CEED811F54C9}" type="pres">
      <dgm:prSet presAssocID="{BD0032DD-24EC-4DA6-95B1-6B49A04009D7}" presName="tx2" presStyleLbl="revTx" presStyleIdx="5" presStyleCnt="10"/>
      <dgm:spPr/>
    </dgm:pt>
    <dgm:pt modelId="{293B6E49-712E-4647-A29D-4B9DA465A6F0}" type="pres">
      <dgm:prSet presAssocID="{BD0032DD-24EC-4DA6-95B1-6B49A04009D7}" presName="vert2" presStyleCnt="0"/>
      <dgm:spPr/>
    </dgm:pt>
    <dgm:pt modelId="{CBBEB8F3-2516-4F61-A147-9B9C4CEDF209}" type="pres">
      <dgm:prSet presAssocID="{BD0032DD-24EC-4DA6-95B1-6B49A04009D7}" presName="thinLine2b" presStyleLbl="callout" presStyleIdx="2" presStyleCnt="5"/>
      <dgm:spPr/>
    </dgm:pt>
    <dgm:pt modelId="{48675C65-BB5C-42A8-BA35-DCAEE0A1C6B9}" type="pres">
      <dgm:prSet presAssocID="{BD0032DD-24EC-4DA6-95B1-6B49A04009D7}" presName="vertSpace2b" presStyleCnt="0"/>
      <dgm:spPr/>
    </dgm:pt>
    <dgm:pt modelId="{C0E5EBE5-9C72-4A05-9895-0001372E4C72}" type="pres">
      <dgm:prSet presAssocID="{1F57A33B-A134-457A-BC38-6C9D517255AC}" presName="thickLine" presStyleLbl="alignNode1" presStyleIdx="3" presStyleCnt="5"/>
      <dgm:spPr/>
    </dgm:pt>
    <dgm:pt modelId="{0CCEAEBE-594B-4E20-9136-66FE0CBB21C8}" type="pres">
      <dgm:prSet presAssocID="{1F57A33B-A134-457A-BC38-6C9D517255AC}" presName="horz1" presStyleCnt="0"/>
      <dgm:spPr/>
    </dgm:pt>
    <dgm:pt modelId="{F2B6D1E9-D0C2-4AEE-A7E2-76B1C729FC98}" type="pres">
      <dgm:prSet presAssocID="{1F57A33B-A134-457A-BC38-6C9D517255AC}" presName="tx1" presStyleLbl="revTx" presStyleIdx="6" presStyleCnt="10"/>
      <dgm:spPr/>
    </dgm:pt>
    <dgm:pt modelId="{D3256F80-CD53-4D81-8AB3-5A85923A2ADC}" type="pres">
      <dgm:prSet presAssocID="{1F57A33B-A134-457A-BC38-6C9D517255AC}" presName="vert1" presStyleCnt="0"/>
      <dgm:spPr/>
    </dgm:pt>
    <dgm:pt modelId="{B1C04BD7-54EA-422E-B56A-39D439330B43}" type="pres">
      <dgm:prSet presAssocID="{85388B9B-34BF-4E2E-8CA1-B0BF6BBC20F4}" presName="vertSpace2a" presStyleCnt="0"/>
      <dgm:spPr/>
    </dgm:pt>
    <dgm:pt modelId="{96CCD698-1BF7-4847-B987-23CC67ED2F8F}" type="pres">
      <dgm:prSet presAssocID="{85388B9B-34BF-4E2E-8CA1-B0BF6BBC20F4}" presName="horz2" presStyleCnt="0"/>
      <dgm:spPr/>
    </dgm:pt>
    <dgm:pt modelId="{FF3B3AC9-82F5-4F77-8306-E1BE06DFE12C}" type="pres">
      <dgm:prSet presAssocID="{85388B9B-34BF-4E2E-8CA1-B0BF6BBC20F4}" presName="horzSpace2" presStyleCnt="0"/>
      <dgm:spPr/>
    </dgm:pt>
    <dgm:pt modelId="{940A7B99-3E05-4E87-B02E-95E4A9500FB0}" type="pres">
      <dgm:prSet presAssocID="{85388B9B-34BF-4E2E-8CA1-B0BF6BBC20F4}" presName="tx2" presStyleLbl="revTx" presStyleIdx="7" presStyleCnt="10"/>
      <dgm:spPr/>
    </dgm:pt>
    <dgm:pt modelId="{8B2B8157-43BC-4763-9EF2-361524FB83C5}" type="pres">
      <dgm:prSet presAssocID="{85388B9B-34BF-4E2E-8CA1-B0BF6BBC20F4}" presName="vert2" presStyleCnt="0"/>
      <dgm:spPr/>
    </dgm:pt>
    <dgm:pt modelId="{1C9406DD-E4B8-49E9-9811-9EB94F1A15E1}" type="pres">
      <dgm:prSet presAssocID="{85388B9B-34BF-4E2E-8CA1-B0BF6BBC20F4}" presName="thinLine2b" presStyleLbl="callout" presStyleIdx="3" presStyleCnt="5"/>
      <dgm:spPr/>
    </dgm:pt>
    <dgm:pt modelId="{A6BA0430-E189-4D57-B658-0D4F7CFED79F}" type="pres">
      <dgm:prSet presAssocID="{85388B9B-34BF-4E2E-8CA1-B0BF6BBC20F4}" presName="vertSpace2b" presStyleCnt="0"/>
      <dgm:spPr/>
    </dgm:pt>
    <dgm:pt modelId="{F0FB66B4-38DD-4028-91F4-C52CC3BFF901}" type="pres">
      <dgm:prSet presAssocID="{5F32B9FA-7A32-4B5A-A754-EC1BC94D8514}" presName="thickLine" presStyleLbl="alignNode1" presStyleIdx="4" presStyleCnt="5"/>
      <dgm:spPr/>
    </dgm:pt>
    <dgm:pt modelId="{F448450A-583E-46AA-9667-06AFE22A67FB}" type="pres">
      <dgm:prSet presAssocID="{5F32B9FA-7A32-4B5A-A754-EC1BC94D8514}" presName="horz1" presStyleCnt="0"/>
      <dgm:spPr/>
    </dgm:pt>
    <dgm:pt modelId="{2EDDE5B6-E443-458E-8402-7DEA17685ABF}" type="pres">
      <dgm:prSet presAssocID="{5F32B9FA-7A32-4B5A-A754-EC1BC94D8514}" presName="tx1" presStyleLbl="revTx" presStyleIdx="8" presStyleCnt="10"/>
      <dgm:spPr/>
    </dgm:pt>
    <dgm:pt modelId="{F3B69354-1C51-4C7B-A977-3BDFF4798A4A}" type="pres">
      <dgm:prSet presAssocID="{5F32B9FA-7A32-4B5A-A754-EC1BC94D8514}" presName="vert1" presStyleCnt="0"/>
      <dgm:spPr/>
    </dgm:pt>
    <dgm:pt modelId="{48FFB29C-A679-4D0C-BF09-882B5C872BAD}" type="pres">
      <dgm:prSet presAssocID="{A2F82720-3938-45E7-9D3A-35939D98AF9D}" presName="vertSpace2a" presStyleCnt="0"/>
      <dgm:spPr/>
    </dgm:pt>
    <dgm:pt modelId="{31083AF8-AB4F-46A8-BB2C-FF4761A6B513}" type="pres">
      <dgm:prSet presAssocID="{A2F82720-3938-45E7-9D3A-35939D98AF9D}" presName="horz2" presStyleCnt="0"/>
      <dgm:spPr/>
    </dgm:pt>
    <dgm:pt modelId="{2F400304-9F56-4656-85C3-4D762CEE9701}" type="pres">
      <dgm:prSet presAssocID="{A2F82720-3938-45E7-9D3A-35939D98AF9D}" presName="horzSpace2" presStyleCnt="0"/>
      <dgm:spPr/>
    </dgm:pt>
    <dgm:pt modelId="{9304DD60-F3BC-4AA5-A37A-8DB87CD4A86F}" type="pres">
      <dgm:prSet presAssocID="{A2F82720-3938-45E7-9D3A-35939D98AF9D}" presName="tx2" presStyleLbl="revTx" presStyleIdx="9" presStyleCnt="10"/>
      <dgm:spPr/>
    </dgm:pt>
    <dgm:pt modelId="{D51A6CC5-E64D-4334-BCA6-9EDC2A7EDB69}" type="pres">
      <dgm:prSet presAssocID="{A2F82720-3938-45E7-9D3A-35939D98AF9D}" presName="vert2" presStyleCnt="0"/>
      <dgm:spPr/>
    </dgm:pt>
    <dgm:pt modelId="{27F080E0-AAED-4AC9-B9D1-46DA69165863}" type="pres">
      <dgm:prSet presAssocID="{A2F82720-3938-45E7-9D3A-35939D98AF9D}" presName="thinLine2b" presStyleLbl="callout" presStyleIdx="4" presStyleCnt="5"/>
      <dgm:spPr/>
    </dgm:pt>
    <dgm:pt modelId="{B54DDAEE-A9E6-409D-8B33-01AAC920F3CD}" type="pres">
      <dgm:prSet presAssocID="{A2F82720-3938-45E7-9D3A-35939D98AF9D}" presName="vertSpace2b" presStyleCnt="0"/>
      <dgm:spPr/>
    </dgm:pt>
  </dgm:ptLst>
  <dgm:cxnLst>
    <dgm:cxn modelId="{BDF8E20B-D755-42DC-908D-C3ADC7BC2F19}" srcId="{4C28FDD4-C86D-430F-936A-56B814B4AD60}" destId="{7E8A1C63-5FF6-42A5-9B31-346497837B9A}" srcOrd="2" destOrd="0" parTransId="{8F2247F1-1B62-4DF0-883E-CF290E69946C}" sibTransId="{C8915BE9-27D0-459C-A2F7-BD6268F1D50F}"/>
    <dgm:cxn modelId="{351B7229-E364-4A4C-8406-EE8DECF33CC6}" type="presOf" srcId="{1F57A33B-A134-457A-BC38-6C9D517255AC}" destId="{F2B6D1E9-D0C2-4AEE-A7E2-76B1C729FC98}" srcOrd="0" destOrd="0" presId="urn:microsoft.com/office/officeart/2008/layout/LinedList"/>
    <dgm:cxn modelId="{5308062B-A414-48FE-8510-F697C2B0A595}" type="presOf" srcId="{496BD515-8E74-492A-8B64-F87D9EB6B261}" destId="{67802D86-0629-4F14-823E-208D98D6C2D6}" srcOrd="0" destOrd="0" presId="urn:microsoft.com/office/officeart/2008/layout/LinedList"/>
    <dgm:cxn modelId="{0CD7562B-AB79-4C2F-9F33-ADD65E13A7A1}" type="presOf" srcId="{4C28FDD4-C86D-430F-936A-56B814B4AD60}" destId="{E3D6D621-5839-42D1-A5C9-3A098603ED3B}" srcOrd="0" destOrd="0" presId="urn:microsoft.com/office/officeart/2008/layout/LinedList"/>
    <dgm:cxn modelId="{5E457D63-026B-4E4B-B904-037FF719E3FC}" type="presOf" srcId="{5F32B9FA-7A32-4B5A-A754-EC1BC94D8514}" destId="{2EDDE5B6-E443-458E-8402-7DEA17685ABF}" srcOrd="0" destOrd="0" presId="urn:microsoft.com/office/officeart/2008/layout/LinedList"/>
    <dgm:cxn modelId="{394E8C47-2DC3-4794-9F58-16EC5A5564F7}" type="presOf" srcId="{BD0032DD-24EC-4DA6-95B1-6B49A04009D7}" destId="{0C1F6ADA-253E-426D-99F9-CEED811F54C9}" srcOrd="0" destOrd="0" presId="urn:microsoft.com/office/officeart/2008/layout/LinedList"/>
    <dgm:cxn modelId="{FB351453-EBF7-4A51-96A4-9CD08FE302DC}" srcId="{1F57A33B-A134-457A-BC38-6C9D517255AC}" destId="{85388B9B-34BF-4E2E-8CA1-B0BF6BBC20F4}" srcOrd="0" destOrd="0" parTransId="{5BD1C58F-771E-4CCE-98F9-A34075E79897}" sibTransId="{BEDB3A6E-7B96-4A9D-A2C6-08AEE2DBD64C}"/>
    <dgm:cxn modelId="{DA818375-6C91-4C28-88D9-9DB4D30E4591}" srcId="{4C28FDD4-C86D-430F-936A-56B814B4AD60}" destId="{1F57A33B-A134-457A-BC38-6C9D517255AC}" srcOrd="3" destOrd="0" parTransId="{F3C63705-39CD-4372-A2F3-A40C1D343665}" sibTransId="{FD883015-E34A-4580-AAF0-9308E7067130}"/>
    <dgm:cxn modelId="{DA9D5C7F-8CFB-4C6C-BB7B-A0DB6EDC184B}" type="presOf" srcId="{77D086D7-5BDF-4023-869F-89FA7BF514A9}" destId="{45894158-2404-4486-B153-7118753B20D6}" srcOrd="0" destOrd="0" presId="urn:microsoft.com/office/officeart/2008/layout/LinedList"/>
    <dgm:cxn modelId="{DAFFF884-E832-4E39-83FF-E6CC22151340}" type="presOf" srcId="{85388B9B-34BF-4E2E-8CA1-B0BF6BBC20F4}" destId="{940A7B99-3E05-4E87-B02E-95E4A9500FB0}" srcOrd="0" destOrd="0" presId="urn:microsoft.com/office/officeart/2008/layout/LinedList"/>
    <dgm:cxn modelId="{844C4285-4E2C-4E60-9F48-951B4D3E137C}" srcId="{4C28FDD4-C86D-430F-936A-56B814B4AD60}" destId="{77D086D7-5BDF-4023-869F-89FA7BF514A9}" srcOrd="0" destOrd="0" parTransId="{4CAFBACC-49AE-44A1-B9C8-67E329112362}" sibTransId="{B24940F6-3583-4CB7-8435-41D8FA720385}"/>
    <dgm:cxn modelId="{4045A597-8361-4934-BC6C-36C543DC3519}" srcId="{4C28FDD4-C86D-430F-936A-56B814B4AD60}" destId="{B007D4BF-7EDB-4C95-AAA8-E0C268723495}" srcOrd="1" destOrd="0" parTransId="{CE2A0DDD-AF2A-4D6A-8AD9-22E2B12EA230}" sibTransId="{3A25758E-C2AD-4D95-A7EF-5D1035EE25C4}"/>
    <dgm:cxn modelId="{FD058D9B-E0EB-469A-85EA-6CECF14EC487}" srcId="{4C28FDD4-C86D-430F-936A-56B814B4AD60}" destId="{5F32B9FA-7A32-4B5A-A754-EC1BC94D8514}" srcOrd="4" destOrd="0" parTransId="{03AF85EE-0884-42B8-88B6-4CF7A3D86420}" sibTransId="{45D660C5-69FA-4FD3-A46C-519BE8673AAE}"/>
    <dgm:cxn modelId="{0DF0D29F-4C15-4064-8048-6857D116535B}" type="presOf" srcId="{7E8A1C63-5FF6-42A5-9B31-346497837B9A}" destId="{142168D2-0CF9-4E70-99FA-B42E7BE287E5}" srcOrd="0" destOrd="0" presId="urn:microsoft.com/office/officeart/2008/layout/LinedList"/>
    <dgm:cxn modelId="{0D153BB9-4A76-46F5-A263-41C2A0F3D72E}" srcId="{5F32B9FA-7A32-4B5A-A754-EC1BC94D8514}" destId="{A2F82720-3938-45E7-9D3A-35939D98AF9D}" srcOrd="0" destOrd="0" parTransId="{4635C7DC-BAB1-4BAE-9C84-5A24CF44EDEC}" sibTransId="{665C4002-F13A-4DBF-80F6-60F3BE6334AD}"/>
    <dgm:cxn modelId="{94A605CB-2A0D-402F-AE3D-8C7DB266D338}" srcId="{77D086D7-5BDF-4023-869F-89FA7BF514A9}" destId="{DAD7F9C4-0AFC-4AAA-80A0-63C4A4100338}" srcOrd="0" destOrd="0" parTransId="{E5BCD155-44DC-482E-9E8C-3C48B390EBC1}" sibTransId="{14BACF65-9ABE-4F44-878E-128FA95F0B06}"/>
    <dgm:cxn modelId="{FF62D9E2-3AEC-4165-929F-904FD1E52B7D}" srcId="{B007D4BF-7EDB-4C95-AAA8-E0C268723495}" destId="{496BD515-8E74-492A-8B64-F87D9EB6B261}" srcOrd="0" destOrd="0" parTransId="{720F96F5-0F93-4FE2-954E-4E36458FD012}" sibTransId="{EF5A83C1-89D3-490B-B9E1-1B81789C03C6}"/>
    <dgm:cxn modelId="{E770D9E7-44D9-41D3-8A63-DB13AE814571}" type="presOf" srcId="{A2F82720-3938-45E7-9D3A-35939D98AF9D}" destId="{9304DD60-F3BC-4AA5-A37A-8DB87CD4A86F}" srcOrd="0" destOrd="0" presId="urn:microsoft.com/office/officeart/2008/layout/LinedList"/>
    <dgm:cxn modelId="{B07268F3-1DAA-498B-A863-1474FD1E1935}" srcId="{7E8A1C63-5FF6-42A5-9B31-346497837B9A}" destId="{BD0032DD-24EC-4DA6-95B1-6B49A04009D7}" srcOrd="0" destOrd="0" parTransId="{B9DF5CD9-FD17-47E7-8FF3-2398D4893361}" sibTransId="{C148635A-D315-423B-A2CF-642BBA164926}"/>
    <dgm:cxn modelId="{E911C8F3-70A9-47ED-B041-DE201518A6C6}" type="presOf" srcId="{B007D4BF-7EDB-4C95-AAA8-E0C268723495}" destId="{DD474940-BBCC-4D3C-98C3-FC079B176BAD}" srcOrd="0" destOrd="0" presId="urn:microsoft.com/office/officeart/2008/layout/LinedList"/>
    <dgm:cxn modelId="{3F908DFD-9461-4B7A-AB1A-6EAAC1DE6B99}" type="presOf" srcId="{DAD7F9C4-0AFC-4AAA-80A0-63C4A4100338}" destId="{24898EA3-CE33-47E6-A14D-4EB11F75298C}" srcOrd="0" destOrd="0" presId="urn:microsoft.com/office/officeart/2008/layout/LinedList"/>
    <dgm:cxn modelId="{EC6D9D7E-8456-4DE5-8282-225B4EE938E6}" type="presParOf" srcId="{E3D6D621-5839-42D1-A5C9-3A098603ED3B}" destId="{F347EFC2-36FC-4F34-B4A4-9DDE11E0B925}" srcOrd="0" destOrd="0" presId="urn:microsoft.com/office/officeart/2008/layout/LinedList"/>
    <dgm:cxn modelId="{43C3FDD4-0035-4AEA-9B69-95BCA0661556}" type="presParOf" srcId="{E3D6D621-5839-42D1-A5C9-3A098603ED3B}" destId="{9F553F4C-8323-4634-8073-A21D842183EC}" srcOrd="1" destOrd="0" presId="urn:microsoft.com/office/officeart/2008/layout/LinedList"/>
    <dgm:cxn modelId="{0C52CA27-F4BB-4E52-A46A-9F94D80D9CF8}" type="presParOf" srcId="{9F553F4C-8323-4634-8073-A21D842183EC}" destId="{45894158-2404-4486-B153-7118753B20D6}" srcOrd="0" destOrd="0" presId="urn:microsoft.com/office/officeart/2008/layout/LinedList"/>
    <dgm:cxn modelId="{2A159FB2-C5DC-449D-AA70-3DACFE815D63}" type="presParOf" srcId="{9F553F4C-8323-4634-8073-A21D842183EC}" destId="{C986EF1E-42EA-40C6-9D06-F40F6C261A70}" srcOrd="1" destOrd="0" presId="urn:microsoft.com/office/officeart/2008/layout/LinedList"/>
    <dgm:cxn modelId="{D079ED17-7187-4345-9F5B-B116007E194B}" type="presParOf" srcId="{C986EF1E-42EA-40C6-9D06-F40F6C261A70}" destId="{6002AA86-8D62-4FF3-B033-A657FCCF8006}" srcOrd="0" destOrd="0" presId="urn:microsoft.com/office/officeart/2008/layout/LinedList"/>
    <dgm:cxn modelId="{B2C3E5E5-B9BE-45C8-9A80-B51BD757A0AB}" type="presParOf" srcId="{C986EF1E-42EA-40C6-9D06-F40F6C261A70}" destId="{CB1474A0-B0E6-49EE-8056-9AD350481E69}" srcOrd="1" destOrd="0" presId="urn:microsoft.com/office/officeart/2008/layout/LinedList"/>
    <dgm:cxn modelId="{2E3020E3-B2B2-49E0-8E33-C091A03FF68C}" type="presParOf" srcId="{CB1474A0-B0E6-49EE-8056-9AD350481E69}" destId="{05ED1B65-502C-46E3-9216-3F75C22AFC1F}" srcOrd="0" destOrd="0" presId="urn:microsoft.com/office/officeart/2008/layout/LinedList"/>
    <dgm:cxn modelId="{8E5E8375-DCFB-4C86-87E3-1D3BE65B60B4}" type="presParOf" srcId="{CB1474A0-B0E6-49EE-8056-9AD350481E69}" destId="{24898EA3-CE33-47E6-A14D-4EB11F75298C}" srcOrd="1" destOrd="0" presId="urn:microsoft.com/office/officeart/2008/layout/LinedList"/>
    <dgm:cxn modelId="{39F36912-DA45-4AB9-8D64-3A449C4D83AF}" type="presParOf" srcId="{CB1474A0-B0E6-49EE-8056-9AD350481E69}" destId="{271746EA-CAB1-48CB-8512-E31C33511F76}" srcOrd="2" destOrd="0" presId="urn:microsoft.com/office/officeart/2008/layout/LinedList"/>
    <dgm:cxn modelId="{C5785F4B-4D77-4669-8846-BA1C4E1628E2}" type="presParOf" srcId="{C986EF1E-42EA-40C6-9D06-F40F6C261A70}" destId="{694D4B65-BE17-411A-B33A-3526FADAE7FF}" srcOrd="2" destOrd="0" presId="urn:microsoft.com/office/officeart/2008/layout/LinedList"/>
    <dgm:cxn modelId="{90D2C3AC-84A2-4A74-B4B7-6F16947D97FC}" type="presParOf" srcId="{C986EF1E-42EA-40C6-9D06-F40F6C261A70}" destId="{B777FE7C-E402-45E9-98DA-A5346A610822}" srcOrd="3" destOrd="0" presId="urn:microsoft.com/office/officeart/2008/layout/LinedList"/>
    <dgm:cxn modelId="{18EA1206-0439-46F1-8131-DDC26D24702A}" type="presParOf" srcId="{E3D6D621-5839-42D1-A5C9-3A098603ED3B}" destId="{2B23E802-7733-4F77-A393-EA903C23F59F}" srcOrd="2" destOrd="0" presId="urn:microsoft.com/office/officeart/2008/layout/LinedList"/>
    <dgm:cxn modelId="{2A8F6BDA-FBAD-4F49-A760-B87FAF2A9D34}" type="presParOf" srcId="{E3D6D621-5839-42D1-A5C9-3A098603ED3B}" destId="{BAAA21B2-4747-4398-8524-3973874A9474}" srcOrd="3" destOrd="0" presId="urn:microsoft.com/office/officeart/2008/layout/LinedList"/>
    <dgm:cxn modelId="{998FF868-C4A3-45ED-8D44-4CA4E4E5BBE7}" type="presParOf" srcId="{BAAA21B2-4747-4398-8524-3973874A9474}" destId="{DD474940-BBCC-4D3C-98C3-FC079B176BAD}" srcOrd="0" destOrd="0" presId="urn:microsoft.com/office/officeart/2008/layout/LinedList"/>
    <dgm:cxn modelId="{4BBEE126-22EA-4625-A8A2-02A3F31D9B8B}" type="presParOf" srcId="{BAAA21B2-4747-4398-8524-3973874A9474}" destId="{307BECA1-D4C9-414E-AB5F-EFB6482B8922}" srcOrd="1" destOrd="0" presId="urn:microsoft.com/office/officeart/2008/layout/LinedList"/>
    <dgm:cxn modelId="{9F301DC5-ED85-47F4-84BF-4DE71D3B3C77}" type="presParOf" srcId="{307BECA1-D4C9-414E-AB5F-EFB6482B8922}" destId="{6779D7E3-016D-4F7F-85FF-1DB10528AAB6}" srcOrd="0" destOrd="0" presId="urn:microsoft.com/office/officeart/2008/layout/LinedList"/>
    <dgm:cxn modelId="{01762397-9468-43F0-979F-45AC859DAAF4}" type="presParOf" srcId="{307BECA1-D4C9-414E-AB5F-EFB6482B8922}" destId="{75CFAA45-8330-4913-AC12-E16923B8000F}" srcOrd="1" destOrd="0" presId="urn:microsoft.com/office/officeart/2008/layout/LinedList"/>
    <dgm:cxn modelId="{07FEEE97-2B8B-4198-9F4A-8FD6C47DAE3A}" type="presParOf" srcId="{75CFAA45-8330-4913-AC12-E16923B8000F}" destId="{539D614E-6B17-41FD-BEB2-C63944B9956D}" srcOrd="0" destOrd="0" presId="urn:microsoft.com/office/officeart/2008/layout/LinedList"/>
    <dgm:cxn modelId="{375CCDE8-0F68-4405-B18E-180BB5A6A835}" type="presParOf" srcId="{75CFAA45-8330-4913-AC12-E16923B8000F}" destId="{67802D86-0629-4F14-823E-208D98D6C2D6}" srcOrd="1" destOrd="0" presId="urn:microsoft.com/office/officeart/2008/layout/LinedList"/>
    <dgm:cxn modelId="{7BEEEC80-7861-41C1-85E5-42DB80514831}" type="presParOf" srcId="{75CFAA45-8330-4913-AC12-E16923B8000F}" destId="{740F0D81-CFD5-4D38-A24C-20D3F2577098}" srcOrd="2" destOrd="0" presId="urn:microsoft.com/office/officeart/2008/layout/LinedList"/>
    <dgm:cxn modelId="{C79ED69C-026E-45DB-A8E3-8F1E4294367E}" type="presParOf" srcId="{307BECA1-D4C9-414E-AB5F-EFB6482B8922}" destId="{8008DF61-FB62-4509-AC58-8A2C44497CC4}" srcOrd="2" destOrd="0" presId="urn:microsoft.com/office/officeart/2008/layout/LinedList"/>
    <dgm:cxn modelId="{EBE32EB7-E149-4DE5-9CC9-ED792599D102}" type="presParOf" srcId="{307BECA1-D4C9-414E-AB5F-EFB6482B8922}" destId="{86D59F82-6A34-4CED-A754-3F993C4957D1}" srcOrd="3" destOrd="0" presId="urn:microsoft.com/office/officeart/2008/layout/LinedList"/>
    <dgm:cxn modelId="{D775473F-1881-4682-9040-AB0AB8E8B1A6}" type="presParOf" srcId="{E3D6D621-5839-42D1-A5C9-3A098603ED3B}" destId="{BA99636A-B6FD-4806-A463-2105B1F83419}" srcOrd="4" destOrd="0" presId="urn:microsoft.com/office/officeart/2008/layout/LinedList"/>
    <dgm:cxn modelId="{8E6E6FEF-2C94-4A2B-8B33-8445F8D3D8DC}" type="presParOf" srcId="{E3D6D621-5839-42D1-A5C9-3A098603ED3B}" destId="{4614E83A-AEF6-4F2A-A94C-2AE8AC5B634F}" srcOrd="5" destOrd="0" presId="urn:microsoft.com/office/officeart/2008/layout/LinedList"/>
    <dgm:cxn modelId="{4C8BFBC2-68FA-4CBB-9BD8-D1466C325893}" type="presParOf" srcId="{4614E83A-AEF6-4F2A-A94C-2AE8AC5B634F}" destId="{142168D2-0CF9-4E70-99FA-B42E7BE287E5}" srcOrd="0" destOrd="0" presId="urn:microsoft.com/office/officeart/2008/layout/LinedList"/>
    <dgm:cxn modelId="{BE284358-8819-44EC-90AE-EBE9B449BBCD}" type="presParOf" srcId="{4614E83A-AEF6-4F2A-A94C-2AE8AC5B634F}" destId="{EC7EF82D-1049-429A-9E7B-B98F47E3D657}" srcOrd="1" destOrd="0" presId="urn:microsoft.com/office/officeart/2008/layout/LinedList"/>
    <dgm:cxn modelId="{EE52663D-5C1A-46CB-A9BC-55691F48C916}" type="presParOf" srcId="{EC7EF82D-1049-429A-9E7B-B98F47E3D657}" destId="{65BE9B61-8C7E-48E3-A2AC-DE16CE60B342}" srcOrd="0" destOrd="0" presId="urn:microsoft.com/office/officeart/2008/layout/LinedList"/>
    <dgm:cxn modelId="{76A7D670-94C6-421D-B787-31958995C03C}" type="presParOf" srcId="{EC7EF82D-1049-429A-9E7B-B98F47E3D657}" destId="{85C55516-71F7-4822-A300-6F64B759A333}" srcOrd="1" destOrd="0" presId="urn:microsoft.com/office/officeart/2008/layout/LinedList"/>
    <dgm:cxn modelId="{E8642958-86B9-481D-B929-AC7D2AD0F7DD}" type="presParOf" srcId="{85C55516-71F7-4822-A300-6F64B759A333}" destId="{93E46D04-F940-4A27-B713-AFBBD4B1417E}" srcOrd="0" destOrd="0" presId="urn:microsoft.com/office/officeart/2008/layout/LinedList"/>
    <dgm:cxn modelId="{7DDB2171-0872-4B71-A453-5614F8764E82}" type="presParOf" srcId="{85C55516-71F7-4822-A300-6F64B759A333}" destId="{0C1F6ADA-253E-426D-99F9-CEED811F54C9}" srcOrd="1" destOrd="0" presId="urn:microsoft.com/office/officeart/2008/layout/LinedList"/>
    <dgm:cxn modelId="{6BF22C89-65C1-4FA8-9013-AFEF51DDD47F}" type="presParOf" srcId="{85C55516-71F7-4822-A300-6F64B759A333}" destId="{293B6E49-712E-4647-A29D-4B9DA465A6F0}" srcOrd="2" destOrd="0" presId="urn:microsoft.com/office/officeart/2008/layout/LinedList"/>
    <dgm:cxn modelId="{3F93A6CB-E659-4A02-A54A-A48638627A9E}" type="presParOf" srcId="{EC7EF82D-1049-429A-9E7B-B98F47E3D657}" destId="{CBBEB8F3-2516-4F61-A147-9B9C4CEDF209}" srcOrd="2" destOrd="0" presId="urn:microsoft.com/office/officeart/2008/layout/LinedList"/>
    <dgm:cxn modelId="{5A7A5636-812A-4E38-9A40-370318696F0C}" type="presParOf" srcId="{EC7EF82D-1049-429A-9E7B-B98F47E3D657}" destId="{48675C65-BB5C-42A8-BA35-DCAEE0A1C6B9}" srcOrd="3" destOrd="0" presId="urn:microsoft.com/office/officeart/2008/layout/LinedList"/>
    <dgm:cxn modelId="{9C309EA6-5F7E-4CD7-A035-2CB48546DE6D}" type="presParOf" srcId="{E3D6D621-5839-42D1-A5C9-3A098603ED3B}" destId="{C0E5EBE5-9C72-4A05-9895-0001372E4C72}" srcOrd="6" destOrd="0" presId="urn:microsoft.com/office/officeart/2008/layout/LinedList"/>
    <dgm:cxn modelId="{464AF3DD-C533-4BE7-97DA-B99076349284}" type="presParOf" srcId="{E3D6D621-5839-42D1-A5C9-3A098603ED3B}" destId="{0CCEAEBE-594B-4E20-9136-66FE0CBB21C8}" srcOrd="7" destOrd="0" presId="urn:microsoft.com/office/officeart/2008/layout/LinedList"/>
    <dgm:cxn modelId="{D0CBFA0B-5F69-4DA7-A0C9-34BAE2893E4C}" type="presParOf" srcId="{0CCEAEBE-594B-4E20-9136-66FE0CBB21C8}" destId="{F2B6D1E9-D0C2-4AEE-A7E2-76B1C729FC98}" srcOrd="0" destOrd="0" presId="urn:microsoft.com/office/officeart/2008/layout/LinedList"/>
    <dgm:cxn modelId="{1C646A2F-49DD-441C-A954-20B5CDBD3080}" type="presParOf" srcId="{0CCEAEBE-594B-4E20-9136-66FE0CBB21C8}" destId="{D3256F80-CD53-4D81-8AB3-5A85923A2ADC}" srcOrd="1" destOrd="0" presId="urn:microsoft.com/office/officeart/2008/layout/LinedList"/>
    <dgm:cxn modelId="{A941A689-9FDA-4DBF-A69B-B4D99633F668}" type="presParOf" srcId="{D3256F80-CD53-4D81-8AB3-5A85923A2ADC}" destId="{B1C04BD7-54EA-422E-B56A-39D439330B43}" srcOrd="0" destOrd="0" presId="urn:microsoft.com/office/officeart/2008/layout/LinedList"/>
    <dgm:cxn modelId="{C32F702A-8C89-4F37-B0E6-F9BCCB901F4D}" type="presParOf" srcId="{D3256F80-CD53-4D81-8AB3-5A85923A2ADC}" destId="{96CCD698-1BF7-4847-B987-23CC67ED2F8F}" srcOrd="1" destOrd="0" presId="urn:microsoft.com/office/officeart/2008/layout/LinedList"/>
    <dgm:cxn modelId="{D0C9C546-E4FA-4318-BBE7-69BA9FF77889}" type="presParOf" srcId="{96CCD698-1BF7-4847-B987-23CC67ED2F8F}" destId="{FF3B3AC9-82F5-4F77-8306-E1BE06DFE12C}" srcOrd="0" destOrd="0" presId="urn:microsoft.com/office/officeart/2008/layout/LinedList"/>
    <dgm:cxn modelId="{B0E0373A-5F3C-4A75-9AF3-CB0B3AA9B9EF}" type="presParOf" srcId="{96CCD698-1BF7-4847-B987-23CC67ED2F8F}" destId="{940A7B99-3E05-4E87-B02E-95E4A9500FB0}" srcOrd="1" destOrd="0" presId="urn:microsoft.com/office/officeart/2008/layout/LinedList"/>
    <dgm:cxn modelId="{DBB204DF-2251-4CFC-8FC4-35457A95C51E}" type="presParOf" srcId="{96CCD698-1BF7-4847-B987-23CC67ED2F8F}" destId="{8B2B8157-43BC-4763-9EF2-361524FB83C5}" srcOrd="2" destOrd="0" presId="urn:microsoft.com/office/officeart/2008/layout/LinedList"/>
    <dgm:cxn modelId="{4F3212EF-1B23-4B69-8E08-AD865B762BB9}" type="presParOf" srcId="{D3256F80-CD53-4D81-8AB3-5A85923A2ADC}" destId="{1C9406DD-E4B8-49E9-9811-9EB94F1A15E1}" srcOrd="2" destOrd="0" presId="urn:microsoft.com/office/officeart/2008/layout/LinedList"/>
    <dgm:cxn modelId="{4875D771-6BC8-4A83-B362-918E7E92EB2A}" type="presParOf" srcId="{D3256F80-CD53-4D81-8AB3-5A85923A2ADC}" destId="{A6BA0430-E189-4D57-B658-0D4F7CFED79F}" srcOrd="3" destOrd="0" presId="urn:microsoft.com/office/officeart/2008/layout/LinedList"/>
    <dgm:cxn modelId="{1824A84D-50A0-4328-9A1F-17C19C9B709A}" type="presParOf" srcId="{E3D6D621-5839-42D1-A5C9-3A098603ED3B}" destId="{F0FB66B4-38DD-4028-91F4-C52CC3BFF901}" srcOrd="8" destOrd="0" presId="urn:microsoft.com/office/officeart/2008/layout/LinedList"/>
    <dgm:cxn modelId="{3D61F9A5-7F1D-4E9B-9694-281E54C31FDF}" type="presParOf" srcId="{E3D6D621-5839-42D1-A5C9-3A098603ED3B}" destId="{F448450A-583E-46AA-9667-06AFE22A67FB}" srcOrd="9" destOrd="0" presId="urn:microsoft.com/office/officeart/2008/layout/LinedList"/>
    <dgm:cxn modelId="{EABE9AC2-F1DA-486F-8463-1A5776DD1A73}" type="presParOf" srcId="{F448450A-583E-46AA-9667-06AFE22A67FB}" destId="{2EDDE5B6-E443-458E-8402-7DEA17685ABF}" srcOrd="0" destOrd="0" presId="urn:microsoft.com/office/officeart/2008/layout/LinedList"/>
    <dgm:cxn modelId="{3FB1B293-1C93-4C40-910A-F4160CD03739}" type="presParOf" srcId="{F448450A-583E-46AA-9667-06AFE22A67FB}" destId="{F3B69354-1C51-4C7B-A977-3BDFF4798A4A}" srcOrd="1" destOrd="0" presId="urn:microsoft.com/office/officeart/2008/layout/LinedList"/>
    <dgm:cxn modelId="{B2700BB5-4889-49E2-A3C1-EC72393B5251}" type="presParOf" srcId="{F3B69354-1C51-4C7B-A977-3BDFF4798A4A}" destId="{48FFB29C-A679-4D0C-BF09-882B5C872BAD}" srcOrd="0" destOrd="0" presId="urn:microsoft.com/office/officeart/2008/layout/LinedList"/>
    <dgm:cxn modelId="{80FDF765-FD9C-4319-A1C0-7BD6CC4EFF1C}" type="presParOf" srcId="{F3B69354-1C51-4C7B-A977-3BDFF4798A4A}" destId="{31083AF8-AB4F-46A8-BB2C-FF4761A6B513}" srcOrd="1" destOrd="0" presId="urn:microsoft.com/office/officeart/2008/layout/LinedList"/>
    <dgm:cxn modelId="{0140EE91-2ACE-4A9F-909F-3026D979BA08}" type="presParOf" srcId="{31083AF8-AB4F-46A8-BB2C-FF4761A6B513}" destId="{2F400304-9F56-4656-85C3-4D762CEE9701}" srcOrd="0" destOrd="0" presId="urn:microsoft.com/office/officeart/2008/layout/LinedList"/>
    <dgm:cxn modelId="{8D62B6CD-EE6B-4759-AA3C-F3ACA1E72437}" type="presParOf" srcId="{31083AF8-AB4F-46A8-BB2C-FF4761A6B513}" destId="{9304DD60-F3BC-4AA5-A37A-8DB87CD4A86F}" srcOrd="1" destOrd="0" presId="urn:microsoft.com/office/officeart/2008/layout/LinedList"/>
    <dgm:cxn modelId="{89CC299C-97A4-4502-A245-4132D25FEAEA}" type="presParOf" srcId="{31083AF8-AB4F-46A8-BB2C-FF4761A6B513}" destId="{D51A6CC5-E64D-4334-BCA6-9EDC2A7EDB69}" srcOrd="2" destOrd="0" presId="urn:microsoft.com/office/officeart/2008/layout/LinedList"/>
    <dgm:cxn modelId="{C6F3B730-5900-49E0-B356-2FACE06E30BE}" type="presParOf" srcId="{F3B69354-1C51-4C7B-A977-3BDFF4798A4A}" destId="{27F080E0-AAED-4AC9-B9D1-46DA69165863}" srcOrd="2" destOrd="0" presId="urn:microsoft.com/office/officeart/2008/layout/LinedList"/>
    <dgm:cxn modelId="{4AA63A1F-CA05-46D4-9BDB-CE2124EF31B8}" type="presParOf" srcId="{F3B69354-1C51-4C7B-A977-3BDFF4798A4A}" destId="{B54DDAEE-A9E6-409D-8B33-01AAC920F3C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96FE3-640D-4A02-ABC8-BF9D3D56EBA3}">
      <dsp:nvSpPr>
        <dsp:cNvPr id="0" name=""/>
        <dsp:cNvSpPr/>
      </dsp:nvSpPr>
      <dsp:spPr>
        <a:xfrm>
          <a:off x="748735" y="443470"/>
          <a:ext cx="2531472" cy="2144901"/>
        </a:xfrm>
        <a:prstGeom prst="rect">
          <a:avLst/>
        </a:prstGeom>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9733" r="9733"/>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8FBAB7D-A571-4640-9B92-DFAA2AD1A2AC}">
      <dsp:nvSpPr>
        <dsp:cNvPr id="0" name=""/>
        <dsp:cNvSpPr/>
      </dsp:nvSpPr>
      <dsp:spPr>
        <a:xfrm>
          <a:off x="748735" y="34483"/>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Govinda Rai</a:t>
          </a:r>
        </a:p>
      </dsp:txBody>
      <dsp:txXfrm>
        <a:off x="748735" y="34483"/>
        <a:ext cx="2531472" cy="369343"/>
      </dsp:txXfrm>
    </dsp:sp>
    <dsp:sp modelId="{2DD044C7-EAF1-41A4-A681-4166C81A1735}">
      <dsp:nvSpPr>
        <dsp:cNvPr id="0" name=""/>
        <dsp:cNvSpPr/>
      </dsp:nvSpPr>
      <dsp:spPr>
        <a:xfrm>
          <a:off x="4548825" y="443470"/>
          <a:ext cx="2531472" cy="2144901"/>
        </a:xfrm>
        <a:prstGeom prst="rect">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l="7464" r="746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A7456B7-214B-43ED-8D4D-0B5D4104FB91}">
      <dsp:nvSpPr>
        <dsp:cNvPr id="0" name=""/>
        <dsp:cNvSpPr/>
      </dsp:nvSpPr>
      <dsp:spPr>
        <a:xfrm>
          <a:off x="4548825" y="34483"/>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Ankur Bansal</a:t>
          </a:r>
        </a:p>
      </dsp:txBody>
      <dsp:txXfrm>
        <a:off x="4548825" y="34483"/>
        <a:ext cx="2531472" cy="369343"/>
      </dsp:txXfrm>
    </dsp:sp>
    <dsp:sp modelId="{5322C4D3-D472-4693-B417-CC6F17D57B2B}">
      <dsp:nvSpPr>
        <dsp:cNvPr id="0" name=""/>
        <dsp:cNvSpPr/>
      </dsp:nvSpPr>
      <dsp:spPr>
        <a:xfrm>
          <a:off x="748735" y="3336833"/>
          <a:ext cx="2531472" cy="2144901"/>
        </a:xfrm>
        <a:prstGeom prst="rect">
          <a:avLst/>
        </a:prstGeom>
        <a:blipFill dpi="0" rotWithShape="1">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12494" r="1249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8DDA86E-C197-40E2-8FB2-98386B45F892}">
      <dsp:nvSpPr>
        <dsp:cNvPr id="0" name=""/>
        <dsp:cNvSpPr/>
      </dsp:nvSpPr>
      <dsp:spPr>
        <a:xfrm>
          <a:off x="748735" y="2927846"/>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Gaurav Shukla</a:t>
          </a:r>
        </a:p>
      </dsp:txBody>
      <dsp:txXfrm>
        <a:off x="748735" y="2927846"/>
        <a:ext cx="2531472" cy="369343"/>
      </dsp:txXfrm>
    </dsp:sp>
    <dsp:sp modelId="{B08C3D94-A361-46F0-A1CC-910E8911E2A4}">
      <dsp:nvSpPr>
        <dsp:cNvPr id="0" name=""/>
        <dsp:cNvSpPr/>
      </dsp:nvSpPr>
      <dsp:spPr>
        <a:xfrm>
          <a:off x="4548825" y="3336833"/>
          <a:ext cx="2531472" cy="2144901"/>
        </a:xfrm>
        <a:prstGeom prst="rect">
          <a:avLst/>
        </a:prstGeom>
        <a:blipFill dpi="0" rotWithShape="1">
          <a:blip xmlns:r="http://schemas.openxmlformats.org/officeDocument/2006/relationships"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2095" r="2095"/>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6A53B98-F78C-4005-B006-5D04F377DF21}">
      <dsp:nvSpPr>
        <dsp:cNvPr id="0" name=""/>
        <dsp:cNvSpPr/>
      </dsp:nvSpPr>
      <dsp:spPr>
        <a:xfrm>
          <a:off x="4548825" y="2927846"/>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Shubhangi Sharma</a:t>
          </a:r>
        </a:p>
      </dsp:txBody>
      <dsp:txXfrm>
        <a:off x="4548825" y="2927846"/>
        <a:ext cx="2531472" cy="369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7EFC2-36FC-4F34-B4A4-9DDE11E0B925}">
      <dsp:nvSpPr>
        <dsp:cNvPr id="0" name=""/>
        <dsp:cNvSpPr/>
      </dsp:nvSpPr>
      <dsp:spPr>
        <a:xfrm>
          <a:off x="0" y="576"/>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5894158-2404-4486-B153-7118753B20D6}">
      <dsp:nvSpPr>
        <dsp:cNvPr id="0" name=""/>
        <dsp:cNvSpPr/>
      </dsp:nvSpPr>
      <dsp:spPr>
        <a:xfrm>
          <a:off x="0" y="576"/>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Analyze</a:t>
          </a:r>
        </a:p>
      </dsp:txBody>
      <dsp:txXfrm>
        <a:off x="0" y="576"/>
        <a:ext cx="1148937" cy="945024"/>
      </dsp:txXfrm>
    </dsp:sp>
    <dsp:sp modelId="{24898EA3-CE33-47E6-A14D-4EB11F75298C}">
      <dsp:nvSpPr>
        <dsp:cNvPr id="0" name=""/>
        <dsp:cNvSpPr/>
      </dsp:nvSpPr>
      <dsp:spPr>
        <a:xfrm>
          <a:off x="1235107" y="43490"/>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Analyze the problems shared</a:t>
          </a:r>
        </a:p>
      </dsp:txBody>
      <dsp:txXfrm>
        <a:off x="1235107" y="43490"/>
        <a:ext cx="4509577" cy="858274"/>
      </dsp:txXfrm>
    </dsp:sp>
    <dsp:sp modelId="{694D4B65-BE17-411A-B33A-3526FADAE7FF}">
      <dsp:nvSpPr>
        <dsp:cNvPr id="0" name=""/>
        <dsp:cNvSpPr/>
      </dsp:nvSpPr>
      <dsp:spPr>
        <a:xfrm>
          <a:off x="1148936" y="901764"/>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B23E802-7733-4F77-A393-EA903C23F59F}">
      <dsp:nvSpPr>
        <dsp:cNvPr id="0" name=""/>
        <dsp:cNvSpPr/>
      </dsp:nvSpPr>
      <dsp:spPr>
        <a:xfrm>
          <a:off x="0" y="945601"/>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D474940-BBCC-4D3C-98C3-FC079B176BAD}">
      <dsp:nvSpPr>
        <dsp:cNvPr id="0" name=""/>
        <dsp:cNvSpPr/>
      </dsp:nvSpPr>
      <dsp:spPr>
        <a:xfrm>
          <a:off x="0" y="945601"/>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Gather</a:t>
          </a:r>
        </a:p>
      </dsp:txBody>
      <dsp:txXfrm>
        <a:off x="0" y="945601"/>
        <a:ext cx="1148937" cy="945024"/>
      </dsp:txXfrm>
    </dsp:sp>
    <dsp:sp modelId="{67802D86-0629-4F14-823E-208D98D6C2D6}">
      <dsp:nvSpPr>
        <dsp:cNvPr id="0" name=""/>
        <dsp:cNvSpPr/>
      </dsp:nvSpPr>
      <dsp:spPr>
        <a:xfrm>
          <a:off x="1235107" y="988515"/>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Gather the information on what we know</a:t>
          </a:r>
        </a:p>
      </dsp:txBody>
      <dsp:txXfrm>
        <a:off x="1235107" y="988515"/>
        <a:ext cx="4509577" cy="858274"/>
      </dsp:txXfrm>
    </dsp:sp>
    <dsp:sp modelId="{8008DF61-FB62-4509-AC58-8A2C44497CC4}">
      <dsp:nvSpPr>
        <dsp:cNvPr id="0" name=""/>
        <dsp:cNvSpPr/>
      </dsp:nvSpPr>
      <dsp:spPr>
        <a:xfrm>
          <a:off x="1148936" y="1846789"/>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A99636A-B6FD-4806-A463-2105B1F83419}">
      <dsp:nvSpPr>
        <dsp:cNvPr id="0" name=""/>
        <dsp:cNvSpPr/>
      </dsp:nvSpPr>
      <dsp:spPr>
        <a:xfrm>
          <a:off x="0" y="1890625"/>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2168D2-0CF9-4E70-99FA-B42E7BE287E5}">
      <dsp:nvSpPr>
        <dsp:cNvPr id="0" name=""/>
        <dsp:cNvSpPr/>
      </dsp:nvSpPr>
      <dsp:spPr>
        <a:xfrm>
          <a:off x="0" y="1890625"/>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Understand</a:t>
          </a:r>
        </a:p>
      </dsp:txBody>
      <dsp:txXfrm>
        <a:off x="0" y="1890625"/>
        <a:ext cx="1148937" cy="945024"/>
      </dsp:txXfrm>
    </dsp:sp>
    <dsp:sp modelId="{0C1F6ADA-253E-426D-99F9-CEED811F54C9}">
      <dsp:nvSpPr>
        <dsp:cNvPr id="0" name=""/>
        <dsp:cNvSpPr/>
      </dsp:nvSpPr>
      <dsp:spPr>
        <a:xfrm>
          <a:off x="1235107" y="1933539"/>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Understand the problem statement</a:t>
          </a:r>
        </a:p>
      </dsp:txBody>
      <dsp:txXfrm>
        <a:off x="1235107" y="1933539"/>
        <a:ext cx="4509577" cy="858274"/>
      </dsp:txXfrm>
    </dsp:sp>
    <dsp:sp modelId="{CBBEB8F3-2516-4F61-A147-9B9C4CEDF209}">
      <dsp:nvSpPr>
        <dsp:cNvPr id="0" name=""/>
        <dsp:cNvSpPr/>
      </dsp:nvSpPr>
      <dsp:spPr>
        <a:xfrm>
          <a:off x="1148936" y="2791813"/>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0E5EBE5-9C72-4A05-9895-0001372E4C72}">
      <dsp:nvSpPr>
        <dsp:cNvPr id="0" name=""/>
        <dsp:cNvSpPr/>
      </dsp:nvSpPr>
      <dsp:spPr>
        <a:xfrm>
          <a:off x="0" y="2835650"/>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2B6D1E9-D0C2-4AEE-A7E2-76B1C729FC98}">
      <dsp:nvSpPr>
        <dsp:cNvPr id="0" name=""/>
        <dsp:cNvSpPr/>
      </dsp:nvSpPr>
      <dsp:spPr>
        <a:xfrm>
          <a:off x="0" y="2835650"/>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Create</a:t>
          </a:r>
        </a:p>
      </dsp:txBody>
      <dsp:txXfrm>
        <a:off x="0" y="2835650"/>
        <a:ext cx="1148937" cy="945024"/>
      </dsp:txXfrm>
    </dsp:sp>
    <dsp:sp modelId="{940A7B99-3E05-4E87-B02E-95E4A9500FB0}">
      <dsp:nvSpPr>
        <dsp:cNvPr id="0" name=""/>
        <dsp:cNvSpPr/>
      </dsp:nvSpPr>
      <dsp:spPr>
        <a:xfrm>
          <a:off x="1235107" y="2878563"/>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Create a plan who will do what</a:t>
          </a:r>
        </a:p>
      </dsp:txBody>
      <dsp:txXfrm>
        <a:off x="1235107" y="2878563"/>
        <a:ext cx="4509577" cy="858274"/>
      </dsp:txXfrm>
    </dsp:sp>
    <dsp:sp modelId="{1C9406DD-E4B8-49E9-9811-9EB94F1A15E1}">
      <dsp:nvSpPr>
        <dsp:cNvPr id="0" name=""/>
        <dsp:cNvSpPr/>
      </dsp:nvSpPr>
      <dsp:spPr>
        <a:xfrm>
          <a:off x="1148936" y="3736838"/>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F0FB66B4-38DD-4028-91F4-C52CC3BFF901}">
      <dsp:nvSpPr>
        <dsp:cNvPr id="0" name=""/>
        <dsp:cNvSpPr/>
      </dsp:nvSpPr>
      <dsp:spPr>
        <a:xfrm>
          <a:off x="0" y="3780674"/>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EDDE5B6-E443-458E-8402-7DEA17685ABF}">
      <dsp:nvSpPr>
        <dsp:cNvPr id="0" name=""/>
        <dsp:cNvSpPr/>
      </dsp:nvSpPr>
      <dsp:spPr>
        <a:xfrm>
          <a:off x="0" y="3780674"/>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Start</a:t>
          </a:r>
        </a:p>
      </dsp:txBody>
      <dsp:txXfrm>
        <a:off x="0" y="3780674"/>
        <a:ext cx="1148937" cy="945024"/>
      </dsp:txXfrm>
    </dsp:sp>
    <dsp:sp modelId="{9304DD60-F3BC-4AA5-A37A-8DB87CD4A86F}">
      <dsp:nvSpPr>
        <dsp:cNvPr id="0" name=""/>
        <dsp:cNvSpPr/>
      </dsp:nvSpPr>
      <dsp:spPr>
        <a:xfrm>
          <a:off x="1235107" y="3823588"/>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Start on the problem to solve it</a:t>
          </a:r>
        </a:p>
      </dsp:txBody>
      <dsp:txXfrm>
        <a:off x="1235107" y="3823588"/>
        <a:ext cx="4509577" cy="858274"/>
      </dsp:txXfrm>
    </dsp:sp>
    <dsp:sp modelId="{27F080E0-AAED-4AC9-B9D1-46DA69165863}">
      <dsp:nvSpPr>
        <dsp:cNvPr id="0" name=""/>
        <dsp:cNvSpPr/>
      </dsp:nvSpPr>
      <dsp:spPr>
        <a:xfrm>
          <a:off x="1148936" y="4681862"/>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EF38-4EF2-4AFA-A021-79CCBC652C20}" type="datetimeFigureOut">
              <a:rPr lang="en-IN" smtClean="0"/>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4B5BB-D273-4D36-84B5-2722C5D084AF}" type="slidenum">
              <a:rPr lang="en-IN" smtClean="0"/>
              <a:t>‹#›</a:t>
            </a:fld>
            <a:endParaRPr lang="en-IN"/>
          </a:p>
        </p:txBody>
      </p:sp>
    </p:spTree>
    <p:extLst>
      <p:ext uri="{BB962C8B-B14F-4D97-AF65-F5344CB8AC3E}">
        <p14:creationId xmlns:p14="http://schemas.microsoft.com/office/powerpoint/2010/main" val="393155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18917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707119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232393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4256183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89858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00307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87551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331928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2809544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21007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5023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714906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6415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525410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39044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741076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5483193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30516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84783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566859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425112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96539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452927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5489111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4227548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7706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83057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2749873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0562357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6016070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481676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784353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1414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472634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57379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717495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362097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314469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80700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342354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0215887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89888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9186739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987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2421447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4937840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805051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4175683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981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71273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1284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4949741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79BB1ED-0C48-4531-8E56-A73ED131E2FF}" type="datetimeFigureOut">
              <a:rPr lang="en-IN" smtClean="0"/>
              <a:t>25-05-2022</a:t>
            </a:fld>
            <a:endParaRPr lang="en-IN"/>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IN"/>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2D47A44E-DEBA-47E0-A84A-A3E39B85E8D4}" type="slidenum">
              <a:rPr lang="en-IN" smtClean="0"/>
              <a:t>‹#›</a:t>
            </a:fld>
            <a:endParaRPr lang="en-IN"/>
          </a:p>
        </p:txBody>
      </p:sp>
    </p:spTree>
    <p:extLst>
      <p:ext uri="{BB962C8B-B14F-4D97-AF65-F5344CB8AC3E}">
        <p14:creationId xmlns:p14="http://schemas.microsoft.com/office/powerpoint/2010/main" val="32505388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aurav51757890/WCFinalProblem2/" TargetMode="External"/><Relationship Id="rId2" Type="http://schemas.openxmlformats.org/officeDocument/2006/relationships/hyperlink" Target="https://github.com/gaurav51757890/WorldCupFinalProblemUI" TargetMode="External"/><Relationship Id="rId1" Type="http://schemas.openxmlformats.org/officeDocument/2006/relationships/slideLayout" Target="../slideLayouts/slideLayout14.xml"/><Relationship Id="rId4" Type="http://schemas.openxmlformats.org/officeDocument/2006/relationships/hyperlink" Target="https://github.com/gaurav51757890/WCFinalProblem4/tree/master/Program4/Program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0D4-DE82-5760-29AF-920EEED8AE2E}"/>
              </a:ext>
            </a:extLst>
          </p:cNvPr>
          <p:cNvSpPr>
            <a:spLocks noGrp="1"/>
          </p:cNvSpPr>
          <p:nvPr>
            <p:ph type="title"/>
          </p:nvPr>
        </p:nvSpPr>
        <p:spPr/>
        <p:txBody>
          <a:bodyPr/>
          <a:lstStyle/>
          <a:p>
            <a:r>
              <a:rPr lang="en-US" dirty="0"/>
              <a:t>CarTronics –QA world cup Final</a:t>
            </a:r>
            <a:endParaRPr lang="en-IN" dirty="0"/>
          </a:p>
        </p:txBody>
      </p:sp>
      <p:sp>
        <p:nvSpPr>
          <p:cNvPr id="3" name="Text Placeholder 2">
            <a:extLst>
              <a:ext uri="{FF2B5EF4-FFF2-40B4-BE49-F238E27FC236}">
                <a16:creationId xmlns:a16="http://schemas.microsoft.com/office/drawing/2014/main" id="{5207CAF2-7927-E5FD-6A5F-114F3B84B8BC}"/>
              </a:ext>
            </a:extLst>
          </p:cNvPr>
          <p:cNvSpPr>
            <a:spLocks noGrp="1"/>
          </p:cNvSpPr>
          <p:nvPr>
            <p:ph type="body" sz="quarter" idx="10"/>
          </p:nvPr>
        </p:nvSpPr>
        <p:spPr/>
        <p:txBody>
          <a:bodyPr/>
          <a:lstStyle/>
          <a:p>
            <a:r>
              <a:rPr lang="en-US" dirty="0"/>
              <a:t>25/05/2022</a:t>
            </a:r>
            <a:endParaRPr lang="en-IN" dirty="0"/>
          </a:p>
        </p:txBody>
      </p:sp>
      <p:sp>
        <p:nvSpPr>
          <p:cNvPr id="4" name="Text Placeholder 3">
            <a:extLst>
              <a:ext uri="{FF2B5EF4-FFF2-40B4-BE49-F238E27FC236}">
                <a16:creationId xmlns:a16="http://schemas.microsoft.com/office/drawing/2014/main" id="{71B65BE2-01F1-FB97-314A-3E50BAD3D72B}"/>
              </a:ext>
            </a:extLst>
          </p:cNvPr>
          <p:cNvSpPr>
            <a:spLocks noGrp="1"/>
          </p:cNvSpPr>
          <p:nvPr>
            <p:ph type="body" sz="quarter" idx="13"/>
          </p:nvPr>
        </p:nvSpPr>
        <p:spPr>
          <a:xfrm>
            <a:off x="611120" y="4988663"/>
            <a:ext cx="9767782" cy="462998"/>
          </a:xfrm>
        </p:spPr>
        <p:txBody>
          <a:bodyPr/>
          <a:lstStyle/>
          <a:p>
            <a:r>
              <a:rPr lang="en-US" dirty="0"/>
              <a:t>We are here to win, and we believe in providing best solutions </a:t>
            </a:r>
            <a:r>
              <a:rPr lang="en-US" dirty="0">
                <a:sym typeface="Wingdings" panose="05000000000000000000" pitchFamily="2" charset="2"/>
              </a:rPr>
              <a:t></a:t>
            </a:r>
            <a:endParaRPr lang="en-IN" dirty="0"/>
          </a:p>
        </p:txBody>
      </p:sp>
    </p:spTree>
    <p:extLst>
      <p:ext uri="{BB962C8B-B14F-4D97-AF65-F5344CB8AC3E}">
        <p14:creationId xmlns:p14="http://schemas.microsoft.com/office/powerpoint/2010/main" val="20640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170F1-91C8-FF04-0B1C-AE86BF46ACF4}"/>
              </a:ext>
            </a:extLst>
          </p:cNvPr>
          <p:cNvSpPr>
            <a:spLocks noGrp="1"/>
          </p:cNvSpPr>
          <p:nvPr>
            <p:ph type="title"/>
          </p:nvPr>
        </p:nvSpPr>
        <p:spPr>
          <a:xfrm>
            <a:off x="1405834" y="496955"/>
            <a:ext cx="9010373" cy="492910"/>
          </a:xfrm>
        </p:spPr>
        <p:style>
          <a:lnRef idx="2">
            <a:schemeClr val="accent1"/>
          </a:lnRef>
          <a:fillRef idx="1">
            <a:schemeClr val="lt1"/>
          </a:fillRef>
          <a:effectRef idx="0">
            <a:schemeClr val="accent1"/>
          </a:effectRef>
          <a:fontRef idx="minor">
            <a:schemeClr val="dk1"/>
          </a:fontRef>
        </p:style>
        <p:txBody>
          <a:bodyPr/>
          <a:lstStyle/>
          <a:p>
            <a:pPr algn="ctr"/>
            <a:r>
              <a:rPr lang="en-IN" u="sng" dirty="0"/>
              <a:t>Team CarTronics QA</a:t>
            </a:r>
          </a:p>
        </p:txBody>
      </p:sp>
      <p:graphicFrame>
        <p:nvGraphicFramePr>
          <p:cNvPr id="7" name="Diagram 6">
            <a:extLst>
              <a:ext uri="{FF2B5EF4-FFF2-40B4-BE49-F238E27FC236}">
                <a16:creationId xmlns:a16="http://schemas.microsoft.com/office/drawing/2014/main" id="{487BE641-2F23-312D-1A11-E3A64C237420}"/>
              </a:ext>
            </a:extLst>
          </p:cNvPr>
          <p:cNvGraphicFramePr/>
          <p:nvPr>
            <p:extLst>
              <p:ext uri="{D42A27DB-BD31-4B8C-83A1-F6EECF244321}">
                <p14:modId xmlns:p14="http://schemas.microsoft.com/office/powerpoint/2010/main" val="1200904602"/>
              </p:ext>
            </p:extLst>
          </p:nvPr>
        </p:nvGraphicFramePr>
        <p:xfrm>
          <a:off x="1872974" y="1119073"/>
          <a:ext cx="8692321" cy="5516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920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D489FB-C296-432B-B935-FE1319CC289B}"/>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Process Overview</a:t>
            </a:r>
            <a:br>
              <a:rPr lang="en-US" sz="4000" dirty="0">
                <a:solidFill>
                  <a:srgbClr val="FFFFFF"/>
                </a:solidFill>
              </a:rPr>
            </a:br>
            <a:endParaRPr lang="en-US" sz="4000" dirty="0">
              <a:solidFill>
                <a:srgbClr val="FFFFFF"/>
              </a:solidFill>
            </a:endParaRPr>
          </a:p>
        </p:txBody>
      </p:sp>
      <p:graphicFrame>
        <p:nvGraphicFramePr>
          <p:cNvPr id="33" name="Content Placeholder 2">
            <a:extLst>
              <a:ext uri="{FF2B5EF4-FFF2-40B4-BE49-F238E27FC236}">
                <a16:creationId xmlns:a16="http://schemas.microsoft.com/office/drawing/2014/main" id="{C34D6DA7-37F7-4CBD-B7F4-BF7AEF7BE693}"/>
              </a:ext>
            </a:extLst>
          </p:cNvPr>
          <p:cNvGraphicFramePr>
            <a:graphicFrameLocks/>
          </p:cNvGraphicFramePr>
          <p:nvPr>
            <p:extLst>
              <p:ext uri="{D42A27DB-BD31-4B8C-83A1-F6EECF244321}">
                <p14:modId xmlns:p14="http://schemas.microsoft.com/office/powerpoint/2010/main" val="2511822013"/>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110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8">
            <a:extLst>
              <a:ext uri="{FF2B5EF4-FFF2-40B4-BE49-F238E27FC236}">
                <a16:creationId xmlns:a16="http://schemas.microsoft.com/office/drawing/2014/main" id="{819CE42A-0FB9-4722-B643-9D3EB2B7EE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140" y="5209970"/>
            <a:ext cx="2213256" cy="1430450"/>
          </a:xfrm>
          <a:prstGeom prst="rect">
            <a:avLst/>
          </a:prstGeom>
        </p:spPr>
      </p:pic>
      <p:sp>
        <p:nvSpPr>
          <p:cNvPr id="7" name="TextBox 6">
            <a:extLst>
              <a:ext uri="{FF2B5EF4-FFF2-40B4-BE49-F238E27FC236}">
                <a16:creationId xmlns:a16="http://schemas.microsoft.com/office/drawing/2014/main" id="{3D8373A1-BED5-4D71-9104-B4DD62063508}"/>
              </a:ext>
            </a:extLst>
          </p:cNvPr>
          <p:cNvSpPr txBox="1"/>
          <p:nvPr/>
        </p:nvSpPr>
        <p:spPr>
          <a:xfrm>
            <a:off x="97581" y="2849121"/>
            <a:ext cx="2489200"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1</a:t>
            </a:r>
          </a:p>
        </p:txBody>
      </p:sp>
      <p:sp>
        <p:nvSpPr>
          <p:cNvPr id="14" name="TextBox 13">
            <a:extLst>
              <a:ext uri="{FF2B5EF4-FFF2-40B4-BE49-F238E27FC236}">
                <a16:creationId xmlns:a16="http://schemas.microsoft.com/office/drawing/2014/main" id="{DB43A1B9-E678-47B4-BA96-45EB859906CA}"/>
              </a:ext>
            </a:extLst>
          </p:cNvPr>
          <p:cNvSpPr txBox="1"/>
          <p:nvPr/>
        </p:nvSpPr>
        <p:spPr>
          <a:xfrm>
            <a:off x="2671854" y="2830459"/>
            <a:ext cx="3220220"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2</a:t>
            </a:r>
          </a:p>
        </p:txBody>
      </p:sp>
      <p:pic>
        <p:nvPicPr>
          <p:cNvPr id="15" name="Graphic 14">
            <a:extLst>
              <a:ext uri="{FF2B5EF4-FFF2-40B4-BE49-F238E27FC236}">
                <a16:creationId xmlns:a16="http://schemas.microsoft.com/office/drawing/2014/main" id="{83DBF8EE-9163-49D3-AF69-9F143409F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7274" y="5222987"/>
            <a:ext cx="2329381" cy="1377373"/>
          </a:xfrm>
          <a:prstGeom prst="rect">
            <a:avLst/>
          </a:prstGeom>
        </p:spPr>
      </p:pic>
      <p:pic>
        <p:nvPicPr>
          <p:cNvPr id="16" name="Graphic 15">
            <a:extLst>
              <a:ext uri="{FF2B5EF4-FFF2-40B4-BE49-F238E27FC236}">
                <a16:creationId xmlns:a16="http://schemas.microsoft.com/office/drawing/2014/main" id="{B738372E-9094-4482-B26D-4A639EAD8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9097" y="5305496"/>
            <a:ext cx="1909065" cy="1239399"/>
          </a:xfrm>
          <a:prstGeom prst="rect">
            <a:avLst/>
          </a:prstGeom>
        </p:spPr>
      </p:pic>
      <p:sp>
        <p:nvSpPr>
          <p:cNvPr id="17" name="TextBox 16">
            <a:extLst>
              <a:ext uri="{FF2B5EF4-FFF2-40B4-BE49-F238E27FC236}">
                <a16:creationId xmlns:a16="http://schemas.microsoft.com/office/drawing/2014/main" id="{81098371-9489-443D-8278-DE5B86352DE5}"/>
              </a:ext>
            </a:extLst>
          </p:cNvPr>
          <p:cNvSpPr txBox="1"/>
          <p:nvPr/>
        </p:nvSpPr>
        <p:spPr>
          <a:xfrm>
            <a:off x="6203817" y="2849121"/>
            <a:ext cx="2759026"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4</a:t>
            </a:r>
          </a:p>
        </p:txBody>
      </p:sp>
      <p:pic>
        <p:nvPicPr>
          <p:cNvPr id="18" name="Graphic 17">
            <a:extLst>
              <a:ext uri="{FF2B5EF4-FFF2-40B4-BE49-F238E27FC236}">
                <a16:creationId xmlns:a16="http://schemas.microsoft.com/office/drawing/2014/main" id="{2DE18BCF-6F3E-4F26-BAFD-3655BE1EF9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5865" y="5210527"/>
            <a:ext cx="2142666" cy="1454049"/>
          </a:xfrm>
          <a:prstGeom prst="rect">
            <a:avLst/>
          </a:prstGeom>
        </p:spPr>
      </p:pic>
      <p:sp>
        <p:nvSpPr>
          <p:cNvPr id="20" name="TextBox 19">
            <a:extLst>
              <a:ext uri="{FF2B5EF4-FFF2-40B4-BE49-F238E27FC236}">
                <a16:creationId xmlns:a16="http://schemas.microsoft.com/office/drawing/2014/main" id="{A904B960-D456-4692-901F-004E2AE00FDD}"/>
              </a:ext>
            </a:extLst>
          </p:cNvPr>
          <p:cNvSpPr txBox="1"/>
          <p:nvPr/>
        </p:nvSpPr>
        <p:spPr>
          <a:xfrm>
            <a:off x="9753063" y="2503067"/>
            <a:ext cx="2341356" cy="377898"/>
          </a:xfrm>
          <a:prstGeom prst="rect">
            <a:avLst/>
          </a:prstGeom>
          <a:solidFill>
            <a:schemeClr val="accent3">
              <a:lumMod val="50000"/>
            </a:schemeClr>
          </a:solidFill>
          <a:ln>
            <a:solidFill>
              <a:schemeClr val="accent1"/>
            </a:solidFill>
          </a:ln>
        </p:spPr>
        <p:txBody>
          <a:bodyPr wrap="square" rtlCol="0">
            <a:spAutoFit/>
          </a:bodyPr>
          <a:lstStyle/>
          <a:p>
            <a:pPr algn="ctr"/>
            <a:r>
              <a:rPr lang="en-IN" b="1" i="1" dirty="0">
                <a:solidFill>
                  <a:schemeClr val="bg1"/>
                </a:solidFill>
              </a:rPr>
              <a:t>Documentation</a:t>
            </a:r>
          </a:p>
        </p:txBody>
      </p:sp>
      <p:pic>
        <p:nvPicPr>
          <p:cNvPr id="21" name="Graphic 20">
            <a:extLst>
              <a:ext uri="{FF2B5EF4-FFF2-40B4-BE49-F238E27FC236}">
                <a16:creationId xmlns:a16="http://schemas.microsoft.com/office/drawing/2014/main" id="{A47E5D87-9515-414A-8E63-82C3A54310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3063" y="3069070"/>
            <a:ext cx="2231861" cy="1325866"/>
          </a:xfrm>
          <a:prstGeom prst="rect">
            <a:avLst/>
          </a:prstGeom>
        </p:spPr>
      </p:pic>
      <p:sp>
        <p:nvSpPr>
          <p:cNvPr id="22" name="TextBox 21">
            <a:extLst>
              <a:ext uri="{FF2B5EF4-FFF2-40B4-BE49-F238E27FC236}">
                <a16:creationId xmlns:a16="http://schemas.microsoft.com/office/drawing/2014/main" id="{83625C6F-C304-4DFB-B656-FAE32ACB2287}"/>
              </a:ext>
            </a:extLst>
          </p:cNvPr>
          <p:cNvSpPr txBox="1"/>
          <p:nvPr/>
        </p:nvSpPr>
        <p:spPr>
          <a:xfrm>
            <a:off x="9840734" y="4665550"/>
            <a:ext cx="2253685" cy="369332"/>
          </a:xfrm>
          <a:prstGeom prst="rect">
            <a:avLst/>
          </a:prstGeom>
          <a:solidFill>
            <a:schemeClr val="accent3">
              <a:lumMod val="50000"/>
            </a:schemeClr>
          </a:solidFill>
          <a:ln>
            <a:solidFill>
              <a:schemeClr val="accent1"/>
            </a:solidFill>
          </a:ln>
        </p:spPr>
        <p:txBody>
          <a:bodyPr wrap="square" rtlCol="0">
            <a:spAutoFit/>
          </a:bodyPr>
          <a:lstStyle/>
          <a:p>
            <a:pPr algn="ctr"/>
            <a:r>
              <a:rPr lang="en-US" b="1" i="1" dirty="0">
                <a:solidFill>
                  <a:schemeClr val="bg1"/>
                </a:solidFill>
              </a:rPr>
              <a:t>Challenges</a:t>
            </a:r>
            <a:endParaRPr lang="en-IN" b="1" i="1" dirty="0">
              <a:solidFill>
                <a:schemeClr val="bg1"/>
              </a:solidFill>
            </a:endParaRPr>
          </a:p>
        </p:txBody>
      </p:sp>
      <p:sp>
        <p:nvSpPr>
          <p:cNvPr id="13" name="TextBox 12">
            <a:extLst>
              <a:ext uri="{FF2B5EF4-FFF2-40B4-BE49-F238E27FC236}">
                <a16:creationId xmlns:a16="http://schemas.microsoft.com/office/drawing/2014/main" id="{DFFF0FFF-4EB6-4BEB-991E-E12E28A6EF6E}"/>
              </a:ext>
            </a:extLst>
          </p:cNvPr>
          <p:cNvSpPr txBox="1"/>
          <p:nvPr/>
        </p:nvSpPr>
        <p:spPr>
          <a:xfrm>
            <a:off x="2763097" y="3481680"/>
            <a:ext cx="3220220" cy="400110"/>
          </a:xfrm>
          <a:prstGeom prst="rect">
            <a:avLst/>
          </a:prstGeom>
          <a:noFill/>
          <a:ln>
            <a:solidFill>
              <a:schemeClr val="accent1"/>
            </a:solidFill>
          </a:ln>
        </p:spPr>
        <p:txBody>
          <a:bodyPr wrap="square" rtlCol="0">
            <a:spAutoFit/>
          </a:bodyPr>
          <a:lstStyle/>
          <a:p>
            <a:r>
              <a:rPr lang="en-IN" sz="1000" b="1" dirty="0">
                <a:solidFill>
                  <a:srgbClr val="09294D"/>
                </a:solidFill>
              </a:rPr>
              <a:t>Performance Testing to test the performance of copy command and check the throughput.</a:t>
            </a:r>
          </a:p>
        </p:txBody>
      </p:sp>
      <p:sp>
        <p:nvSpPr>
          <p:cNvPr id="23" name="TextBox 22">
            <a:extLst>
              <a:ext uri="{FF2B5EF4-FFF2-40B4-BE49-F238E27FC236}">
                <a16:creationId xmlns:a16="http://schemas.microsoft.com/office/drawing/2014/main" id="{689DDBCA-CE08-4E25-A42C-C71A4E5D48B5}"/>
              </a:ext>
            </a:extLst>
          </p:cNvPr>
          <p:cNvSpPr txBox="1"/>
          <p:nvPr/>
        </p:nvSpPr>
        <p:spPr>
          <a:xfrm>
            <a:off x="113434" y="3511634"/>
            <a:ext cx="2489200" cy="1015663"/>
          </a:xfrm>
          <a:prstGeom prst="rect">
            <a:avLst/>
          </a:prstGeom>
          <a:noFill/>
          <a:ln>
            <a:solidFill>
              <a:schemeClr val="accent1"/>
            </a:solidFill>
          </a:ln>
        </p:spPr>
        <p:txBody>
          <a:bodyPr wrap="square" rtlCol="0">
            <a:spAutoFit/>
          </a:bodyPr>
          <a:lstStyle/>
          <a:p>
            <a:r>
              <a:rPr lang="en-IN" sz="1000" b="1" dirty="0">
                <a:solidFill>
                  <a:srgbClr val="09294D"/>
                </a:solidFill>
              </a:rPr>
              <a:t>Navigate to the yammer application and perform below actions:</a:t>
            </a:r>
            <a:br>
              <a:rPr lang="en-IN" sz="1000" b="1" dirty="0">
                <a:solidFill>
                  <a:srgbClr val="09294D"/>
                </a:solidFill>
              </a:rPr>
            </a:br>
            <a:r>
              <a:rPr lang="en-IN" sz="1000" b="1" dirty="0">
                <a:solidFill>
                  <a:srgbClr val="09294D"/>
                </a:solidFill>
              </a:rPr>
              <a:t>-  Available communities and the data.</a:t>
            </a:r>
            <a:br>
              <a:rPr lang="en-IN" sz="1000" b="1" dirty="0">
                <a:solidFill>
                  <a:srgbClr val="09294D"/>
                </a:solidFill>
              </a:rPr>
            </a:br>
            <a:r>
              <a:rPr lang="en-IN" sz="1000" b="1" dirty="0">
                <a:solidFill>
                  <a:srgbClr val="09294D"/>
                </a:solidFill>
              </a:rPr>
              <a:t>- Navigate to the NQLB community.</a:t>
            </a:r>
            <a:br>
              <a:rPr lang="en-IN" sz="1000" b="1" dirty="0">
                <a:solidFill>
                  <a:srgbClr val="09294D"/>
                </a:solidFill>
              </a:rPr>
            </a:br>
            <a:r>
              <a:rPr lang="en-IN" sz="1000" b="1" dirty="0">
                <a:solidFill>
                  <a:srgbClr val="09294D"/>
                </a:solidFill>
              </a:rPr>
              <a:t>- Most liked and most replied posts in the top 20 posts.</a:t>
            </a:r>
          </a:p>
        </p:txBody>
      </p:sp>
      <p:sp>
        <p:nvSpPr>
          <p:cNvPr id="24" name="TextBox 23">
            <a:extLst>
              <a:ext uri="{FF2B5EF4-FFF2-40B4-BE49-F238E27FC236}">
                <a16:creationId xmlns:a16="http://schemas.microsoft.com/office/drawing/2014/main" id="{7C20CE4E-F2A1-4F27-A2EE-0FAB6B1D6237}"/>
              </a:ext>
            </a:extLst>
          </p:cNvPr>
          <p:cNvSpPr txBox="1"/>
          <p:nvPr/>
        </p:nvSpPr>
        <p:spPr>
          <a:xfrm>
            <a:off x="6215025" y="3481680"/>
            <a:ext cx="2759026" cy="846386"/>
          </a:xfrm>
          <a:prstGeom prst="rect">
            <a:avLst/>
          </a:prstGeom>
          <a:noFill/>
          <a:ln>
            <a:solidFill>
              <a:schemeClr val="accent1"/>
            </a:solidFill>
          </a:ln>
        </p:spPr>
        <p:txBody>
          <a:bodyPr wrap="square" rtlCol="0">
            <a:spAutoFit/>
          </a:bodyPr>
          <a:lstStyle/>
          <a:p>
            <a:r>
              <a:rPr lang="en-IN" sz="1000" b="1" dirty="0">
                <a:solidFill>
                  <a:srgbClr val="09294D"/>
                </a:solidFill>
              </a:rPr>
              <a:t>To verify the elements of  array and print true if appears at least twice in the array and return false if those are distinct and some other validations like size, range of elements.</a:t>
            </a:r>
            <a:br>
              <a:rPr lang="en-IN" sz="900" b="1" dirty="0">
                <a:solidFill>
                  <a:srgbClr val="09294D"/>
                </a:solidFill>
              </a:rPr>
            </a:br>
            <a:r>
              <a:rPr lang="en-IN" sz="900" b="1" dirty="0">
                <a:solidFill>
                  <a:srgbClr val="09294D"/>
                </a:solidFill>
              </a:rPr>
              <a:t> </a:t>
            </a:r>
          </a:p>
        </p:txBody>
      </p:sp>
      <p:cxnSp>
        <p:nvCxnSpPr>
          <p:cNvPr id="25" name="Straight Connector 24">
            <a:extLst>
              <a:ext uri="{FF2B5EF4-FFF2-40B4-BE49-F238E27FC236}">
                <a16:creationId xmlns:a16="http://schemas.microsoft.com/office/drawing/2014/main" id="{14543475-7F7B-4CD3-A732-A77761FDB0B2}"/>
              </a:ext>
            </a:extLst>
          </p:cNvPr>
          <p:cNvCxnSpPr>
            <a:cxnSpLocks/>
            <a:stCxn id="38" idx="6"/>
            <a:endCxn id="36" idx="6"/>
          </p:cNvCxnSpPr>
          <p:nvPr/>
        </p:nvCxnSpPr>
        <p:spPr>
          <a:xfrm>
            <a:off x="1650907" y="1765970"/>
            <a:ext cx="8298190" cy="0"/>
          </a:xfrm>
          <a:prstGeom prst="line">
            <a:avLst/>
          </a:prstGeom>
          <a:noFill/>
          <a:ln w="12700" cap="flat" cmpd="sng" algn="ctr">
            <a:solidFill>
              <a:sysClr val="window" lastClr="FFFFFF">
                <a:lumMod val="65000"/>
              </a:sysClr>
            </a:solidFill>
            <a:prstDash val="solid"/>
            <a:miter lim="800000"/>
          </a:ln>
          <a:effectLst/>
        </p:spPr>
      </p:cxnSp>
      <p:sp>
        <p:nvSpPr>
          <p:cNvPr id="26" name="Isosceles Triangle 25">
            <a:extLst>
              <a:ext uri="{FF2B5EF4-FFF2-40B4-BE49-F238E27FC236}">
                <a16:creationId xmlns:a16="http://schemas.microsoft.com/office/drawing/2014/main" id="{A065F244-B71B-49A9-9F4C-9152D2C902E8}"/>
              </a:ext>
            </a:extLst>
          </p:cNvPr>
          <p:cNvSpPr/>
          <p:nvPr/>
        </p:nvSpPr>
        <p:spPr>
          <a:xfrm rot="5400000">
            <a:off x="2786997" y="1710144"/>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7" name="Isosceles Triangle 26">
            <a:extLst>
              <a:ext uri="{FF2B5EF4-FFF2-40B4-BE49-F238E27FC236}">
                <a16:creationId xmlns:a16="http://schemas.microsoft.com/office/drawing/2014/main" id="{3A8AE0E2-03CD-4269-BAEE-3E4DA81BB912}"/>
              </a:ext>
            </a:extLst>
          </p:cNvPr>
          <p:cNvSpPr/>
          <p:nvPr/>
        </p:nvSpPr>
        <p:spPr>
          <a:xfrm rot="5400000">
            <a:off x="5586250" y="1710143"/>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8" name="Isosceles Triangle 27">
            <a:extLst>
              <a:ext uri="{FF2B5EF4-FFF2-40B4-BE49-F238E27FC236}">
                <a16:creationId xmlns:a16="http://schemas.microsoft.com/office/drawing/2014/main" id="{C531C566-7B54-44E5-B42D-7B6AD920EC21}"/>
              </a:ext>
            </a:extLst>
          </p:cNvPr>
          <p:cNvSpPr/>
          <p:nvPr/>
        </p:nvSpPr>
        <p:spPr>
          <a:xfrm rot="5400000">
            <a:off x="8309887" y="1710144"/>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7D497036-B579-45A7-838F-FC4004571AB9}"/>
              </a:ext>
            </a:extLst>
          </p:cNvPr>
          <p:cNvSpPr/>
          <p:nvPr/>
        </p:nvSpPr>
        <p:spPr>
          <a:xfrm>
            <a:off x="3342865" y="2200469"/>
            <a:ext cx="1697196" cy="338554"/>
          </a:xfrm>
          <a:prstGeom prst="rect">
            <a:avLst/>
          </a:prstGeom>
        </p:spPr>
        <p:txBody>
          <a:bodyPr wrap="square">
            <a:spAutoFit/>
          </a:bodyPr>
          <a:lstStyle/>
          <a:p>
            <a:pPr algn="ctr"/>
            <a:r>
              <a:rPr lang="en-US" sz="1600" b="1" kern="0" dirty="0">
                <a:solidFill>
                  <a:srgbClr val="09294D"/>
                </a:solidFill>
              </a:rPr>
              <a:t>Implementation</a:t>
            </a:r>
          </a:p>
        </p:txBody>
      </p:sp>
      <p:sp>
        <p:nvSpPr>
          <p:cNvPr id="30" name="Rectangle 29">
            <a:extLst>
              <a:ext uri="{FF2B5EF4-FFF2-40B4-BE49-F238E27FC236}">
                <a16:creationId xmlns:a16="http://schemas.microsoft.com/office/drawing/2014/main" id="{B0DBD61A-4EA8-4A32-910B-93AF86280140}"/>
              </a:ext>
            </a:extLst>
          </p:cNvPr>
          <p:cNvSpPr/>
          <p:nvPr/>
        </p:nvSpPr>
        <p:spPr>
          <a:xfrm>
            <a:off x="6096000" y="2186340"/>
            <a:ext cx="1778051" cy="338554"/>
          </a:xfrm>
          <a:prstGeom prst="rect">
            <a:avLst/>
          </a:prstGeom>
        </p:spPr>
        <p:txBody>
          <a:bodyPr wrap="square">
            <a:spAutoFit/>
          </a:bodyPr>
          <a:lstStyle/>
          <a:p>
            <a:pPr algn="ctr"/>
            <a:r>
              <a:rPr lang="en-US" sz="1600" b="1" kern="0" dirty="0">
                <a:solidFill>
                  <a:srgbClr val="09294D"/>
                </a:solidFill>
              </a:rPr>
              <a:t>Review</a:t>
            </a:r>
          </a:p>
        </p:txBody>
      </p:sp>
      <p:sp>
        <p:nvSpPr>
          <p:cNvPr id="31" name="Rectangle 30">
            <a:extLst>
              <a:ext uri="{FF2B5EF4-FFF2-40B4-BE49-F238E27FC236}">
                <a16:creationId xmlns:a16="http://schemas.microsoft.com/office/drawing/2014/main" id="{44E3D065-6D22-4871-AE64-F98766DCEB71}"/>
              </a:ext>
            </a:extLst>
          </p:cNvPr>
          <p:cNvSpPr/>
          <p:nvPr/>
        </p:nvSpPr>
        <p:spPr>
          <a:xfrm>
            <a:off x="8974051" y="2172642"/>
            <a:ext cx="1237839"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9294D"/>
                </a:solidFill>
                <a:effectLst/>
                <a:uLnTx/>
                <a:uFillTx/>
              </a:rPr>
              <a:t>Submission</a:t>
            </a:r>
          </a:p>
        </p:txBody>
      </p:sp>
      <p:sp>
        <p:nvSpPr>
          <p:cNvPr id="32" name="Rectangle 31">
            <a:extLst>
              <a:ext uri="{FF2B5EF4-FFF2-40B4-BE49-F238E27FC236}">
                <a16:creationId xmlns:a16="http://schemas.microsoft.com/office/drawing/2014/main" id="{3B0F0F0A-3078-44E2-BD8B-59891610940F}"/>
              </a:ext>
            </a:extLst>
          </p:cNvPr>
          <p:cNvSpPr/>
          <p:nvPr/>
        </p:nvSpPr>
        <p:spPr>
          <a:xfrm>
            <a:off x="815258" y="2230602"/>
            <a:ext cx="1015021" cy="338554"/>
          </a:xfrm>
          <a:prstGeom prst="rect">
            <a:avLst/>
          </a:prstGeom>
        </p:spPr>
        <p:txBody>
          <a:bodyPr wrap="square">
            <a:spAutoFit/>
          </a:bodyPr>
          <a:lstStyle/>
          <a:p>
            <a:pPr algn="ctr"/>
            <a:r>
              <a:rPr lang="en-US" sz="1600" b="1" kern="0" dirty="0">
                <a:solidFill>
                  <a:srgbClr val="09294D"/>
                </a:solidFill>
              </a:rPr>
              <a:t>Start</a:t>
            </a:r>
          </a:p>
        </p:txBody>
      </p:sp>
      <p:grpSp>
        <p:nvGrpSpPr>
          <p:cNvPr id="33" name="Group 32">
            <a:extLst>
              <a:ext uri="{FF2B5EF4-FFF2-40B4-BE49-F238E27FC236}">
                <a16:creationId xmlns:a16="http://schemas.microsoft.com/office/drawing/2014/main" id="{8A1E1B42-4660-4634-BE84-19E011DB2C63}"/>
              </a:ext>
            </a:extLst>
          </p:cNvPr>
          <p:cNvGrpSpPr/>
          <p:nvPr/>
        </p:nvGrpSpPr>
        <p:grpSpPr>
          <a:xfrm>
            <a:off x="6626239" y="1430352"/>
            <a:ext cx="712251" cy="671236"/>
            <a:chOff x="6696342" y="1423516"/>
            <a:chExt cx="712251" cy="671236"/>
          </a:xfrm>
        </p:grpSpPr>
        <p:sp>
          <p:nvSpPr>
            <p:cNvPr id="34" name="Oval 33">
              <a:extLst>
                <a:ext uri="{FF2B5EF4-FFF2-40B4-BE49-F238E27FC236}">
                  <a16:creationId xmlns:a16="http://schemas.microsoft.com/office/drawing/2014/main" id="{BE633B39-1952-4F5A-BC87-A6BEC682843A}"/>
                </a:ext>
              </a:extLst>
            </p:cNvPr>
            <p:cNvSpPr/>
            <p:nvPr/>
          </p:nvSpPr>
          <p:spPr>
            <a:xfrm>
              <a:off x="6696342" y="1423516"/>
              <a:ext cx="712251" cy="671236"/>
            </a:xfrm>
            <a:prstGeom prst="ellipse">
              <a:avLst/>
            </a:prstGeom>
            <a:solidFill>
              <a:schemeClr val="accent2"/>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35" name="Freeform 16">
              <a:extLst>
                <a:ext uri="{FF2B5EF4-FFF2-40B4-BE49-F238E27FC236}">
                  <a16:creationId xmlns:a16="http://schemas.microsoft.com/office/drawing/2014/main" id="{F47621C7-684D-44F8-AD37-38EA21C5123E}"/>
                </a:ext>
              </a:extLst>
            </p:cNvPr>
            <p:cNvSpPr>
              <a:spLocks noEditPoints="1"/>
            </p:cNvSpPr>
            <p:nvPr/>
          </p:nvSpPr>
          <p:spPr bwMode="auto">
            <a:xfrm flipH="1">
              <a:off x="6841555" y="1577474"/>
              <a:ext cx="502723" cy="360042"/>
            </a:xfrm>
            <a:custGeom>
              <a:avLst/>
              <a:gdLst>
                <a:gd name="T0" fmla="*/ 2451 w 2508"/>
                <a:gd name="T1" fmla="*/ 1866 h 1916"/>
                <a:gd name="T2" fmla="*/ 2203 w 2508"/>
                <a:gd name="T3" fmla="*/ 1866 h 1916"/>
                <a:gd name="T4" fmla="*/ 2146 w 2508"/>
                <a:gd name="T5" fmla="*/ 1809 h 1916"/>
                <a:gd name="T6" fmla="*/ 2146 w 2508"/>
                <a:gd name="T7" fmla="*/ 1018 h 1916"/>
                <a:gd name="T8" fmla="*/ 2203 w 2508"/>
                <a:gd name="T9" fmla="*/ 961 h 1916"/>
                <a:gd name="T10" fmla="*/ 2451 w 2508"/>
                <a:gd name="T11" fmla="*/ 961 h 1916"/>
                <a:gd name="T12" fmla="*/ 2508 w 2508"/>
                <a:gd name="T13" fmla="*/ 1018 h 1916"/>
                <a:gd name="T14" fmla="*/ 2508 w 2508"/>
                <a:gd name="T15" fmla="*/ 1809 h 1916"/>
                <a:gd name="T16" fmla="*/ 2451 w 2508"/>
                <a:gd name="T17" fmla="*/ 1866 h 1916"/>
                <a:gd name="T18" fmla="*/ 2020 w 2508"/>
                <a:gd name="T19" fmla="*/ 1128 h 1916"/>
                <a:gd name="T20" fmla="*/ 1729 w 2508"/>
                <a:gd name="T21" fmla="*/ 1057 h 1916"/>
                <a:gd name="T22" fmla="*/ 1364 w 2508"/>
                <a:gd name="T23" fmla="*/ 1188 h 1916"/>
                <a:gd name="T24" fmla="*/ 877 w 2508"/>
                <a:gd name="T25" fmla="*/ 1188 h 1916"/>
                <a:gd name="T26" fmla="*/ 681 w 2508"/>
                <a:gd name="T27" fmla="*/ 1379 h 1916"/>
                <a:gd name="T28" fmla="*/ 877 w 2508"/>
                <a:gd name="T29" fmla="*/ 1570 h 1916"/>
                <a:gd name="T30" fmla="*/ 1439 w 2508"/>
                <a:gd name="T31" fmla="*/ 1570 h 1916"/>
                <a:gd name="T32" fmla="*/ 1535 w 2508"/>
                <a:gd name="T33" fmla="*/ 1631 h 1916"/>
                <a:gd name="T34" fmla="*/ 873 w 2508"/>
                <a:gd name="T35" fmla="*/ 1631 h 1916"/>
                <a:gd name="T36" fmla="*/ 623 w 2508"/>
                <a:gd name="T37" fmla="*/ 1465 h 1916"/>
                <a:gd name="T38" fmla="*/ 230 w 2508"/>
                <a:gd name="T39" fmla="*/ 1099 h 1916"/>
                <a:gd name="T40" fmla="*/ 89 w 2508"/>
                <a:gd name="T41" fmla="*/ 1235 h 1916"/>
                <a:gd name="T42" fmla="*/ 503 w 2508"/>
                <a:gd name="T43" fmla="*/ 1684 h 1916"/>
                <a:gd name="T44" fmla="*/ 1243 w 2508"/>
                <a:gd name="T45" fmla="*/ 1916 h 1916"/>
                <a:gd name="T46" fmla="*/ 2016 w 2508"/>
                <a:gd name="T47" fmla="*/ 1733 h 1916"/>
                <a:gd name="T48" fmla="*/ 2041 w 2508"/>
                <a:gd name="T49" fmla="*/ 1697 h 1916"/>
                <a:gd name="T50" fmla="*/ 2041 w 2508"/>
                <a:gd name="T51" fmla="*/ 1161 h 1916"/>
                <a:gd name="T52" fmla="*/ 2020 w 2508"/>
                <a:gd name="T53" fmla="*/ 1128 h 1916"/>
                <a:gd name="T54" fmla="*/ 598 w 2508"/>
                <a:gd name="T55" fmla="*/ 1337 h 1916"/>
                <a:gd name="T56" fmla="*/ 649 w 2508"/>
                <a:gd name="T57" fmla="*/ 1266 h 1916"/>
                <a:gd name="T58" fmla="*/ 310 w 2508"/>
                <a:gd name="T59" fmla="*/ 988 h 1916"/>
                <a:gd name="T60" fmla="*/ 232 w 2508"/>
                <a:gd name="T61" fmla="*/ 1018 h 1916"/>
                <a:gd name="T62" fmla="*/ 598 w 2508"/>
                <a:gd name="T63" fmla="*/ 1337 h 1916"/>
                <a:gd name="T64" fmla="*/ 663 w 2508"/>
                <a:gd name="T65" fmla="*/ 1200 h 1916"/>
                <a:gd name="T66" fmla="*/ 714 w 2508"/>
                <a:gd name="T67" fmla="*/ 1129 h 1916"/>
                <a:gd name="T68" fmla="*/ 447 w 2508"/>
                <a:gd name="T69" fmla="*/ 923 h 1916"/>
                <a:gd name="T70" fmla="*/ 368 w 2508"/>
                <a:gd name="T71" fmla="*/ 953 h 1916"/>
                <a:gd name="T72" fmla="*/ 663 w 2508"/>
                <a:gd name="T73" fmla="*/ 1200 h 1916"/>
                <a:gd name="T74" fmla="*/ 1740 w 2508"/>
                <a:gd name="T75" fmla="*/ 177 h 1916"/>
                <a:gd name="T76" fmla="*/ 1740 w 2508"/>
                <a:gd name="T77" fmla="*/ 765 h 1916"/>
                <a:gd name="T78" fmla="*/ 1564 w 2508"/>
                <a:gd name="T79" fmla="*/ 941 h 1916"/>
                <a:gd name="T80" fmla="*/ 901 w 2508"/>
                <a:gd name="T81" fmla="*/ 941 h 1916"/>
                <a:gd name="T82" fmla="*/ 725 w 2508"/>
                <a:gd name="T83" fmla="*/ 765 h 1916"/>
                <a:gd name="T84" fmla="*/ 725 w 2508"/>
                <a:gd name="T85" fmla="*/ 177 h 1916"/>
                <a:gd name="T86" fmla="*/ 901 w 2508"/>
                <a:gd name="T87" fmla="*/ 0 h 1916"/>
                <a:gd name="T88" fmla="*/ 1171 w 2508"/>
                <a:gd name="T89" fmla="*/ 0 h 1916"/>
                <a:gd name="T90" fmla="*/ 1171 w 2508"/>
                <a:gd name="T91" fmla="*/ 133 h 1916"/>
                <a:gd name="T92" fmla="*/ 1296 w 2508"/>
                <a:gd name="T93" fmla="*/ 133 h 1916"/>
                <a:gd name="T94" fmla="*/ 1296 w 2508"/>
                <a:gd name="T95" fmla="*/ 0 h 1916"/>
                <a:gd name="T96" fmla="*/ 1564 w 2508"/>
                <a:gd name="T97" fmla="*/ 0 h 1916"/>
                <a:gd name="T98" fmla="*/ 1740 w 2508"/>
                <a:gd name="T99" fmla="*/ 177 h 1916"/>
                <a:gd name="T100" fmla="*/ 1400 w 2508"/>
                <a:gd name="T101" fmla="*/ 513 h 1916"/>
                <a:gd name="T102" fmla="*/ 1211 w 2508"/>
                <a:gd name="T103" fmla="*/ 287 h 1916"/>
                <a:gd name="T104" fmla="*/ 1021 w 2508"/>
                <a:gd name="T105" fmla="*/ 512 h 1916"/>
                <a:gd name="T106" fmla="*/ 1132 w 2508"/>
                <a:gd name="T107" fmla="*/ 512 h 1916"/>
                <a:gd name="T108" fmla="*/ 1132 w 2508"/>
                <a:gd name="T109" fmla="*/ 771 h 1916"/>
                <a:gd name="T110" fmla="*/ 1288 w 2508"/>
                <a:gd name="T111" fmla="*/ 771 h 1916"/>
                <a:gd name="T112" fmla="*/ 1288 w 2508"/>
                <a:gd name="T113" fmla="*/ 512 h 1916"/>
                <a:gd name="T114" fmla="*/ 1400 w 2508"/>
                <a:gd name="T115" fmla="*/ 513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8" h="1916">
                  <a:moveTo>
                    <a:pt x="2451" y="1866"/>
                  </a:moveTo>
                  <a:cubicBezTo>
                    <a:pt x="2203" y="1866"/>
                    <a:pt x="2203" y="1866"/>
                    <a:pt x="2203" y="1866"/>
                  </a:cubicBezTo>
                  <a:cubicBezTo>
                    <a:pt x="2172" y="1866"/>
                    <a:pt x="2146" y="1840"/>
                    <a:pt x="2146" y="1809"/>
                  </a:cubicBezTo>
                  <a:cubicBezTo>
                    <a:pt x="2146" y="1018"/>
                    <a:pt x="2146" y="1018"/>
                    <a:pt x="2146" y="1018"/>
                  </a:cubicBezTo>
                  <a:cubicBezTo>
                    <a:pt x="2146" y="987"/>
                    <a:pt x="2172" y="961"/>
                    <a:pt x="2203" y="961"/>
                  </a:cubicBezTo>
                  <a:cubicBezTo>
                    <a:pt x="2451" y="961"/>
                    <a:pt x="2451" y="961"/>
                    <a:pt x="2451" y="961"/>
                  </a:cubicBezTo>
                  <a:cubicBezTo>
                    <a:pt x="2482" y="961"/>
                    <a:pt x="2508" y="987"/>
                    <a:pt x="2508" y="1018"/>
                  </a:cubicBezTo>
                  <a:cubicBezTo>
                    <a:pt x="2508" y="1809"/>
                    <a:pt x="2508" y="1809"/>
                    <a:pt x="2508" y="1809"/>
                  </a:cubicBezTo>
                  <a:cubicBezTo>
                    <a:pt x="2508" y="1840"/>
                    <a:pt x="2482" y="1866"/>
                    <a:pt x="2451" y="1866"/>
                  </a:cubicBezTo>
                  <a:close/>
                  <a:moveTo>
                    <a:pt x="2020" y="1128"/>
                  </a:moveTo>
                  <a:cubicBezTo>
                    <a:pt x="1976" y="1105"/>
                    <a:pt x="1865" y="1057"/>
                    <a:pt x="1729" y="1057"/>
                  </a:cubicBezTo>
                  <a:cubicBezTo>
                    <a:pt x="1551" y="1057"/>
                    <a:pt x="1364" y="1188"/>
                    <a:pt x="1364" y="1188"/>
                  </a:cubicBezTo>
                  <a:cubicBezTo>
                    <a:pt x="1222" y="1188"/>
                    <a:pt x="924" y="1188"/>
                    <a:pt x="877" y="1188"/>
                  </a:cubicBezTo>
                  <a:cubicBezTo>
                    <a:pt x="815" y="1188"/>
                    <a:pt x="681" y="1221"/>
                    <a:pt x="681" y="1379"/>
                  </a:cubicBezTo>
                  <a:cubicBezTo>
                    <a:pt x="681" y="1510"/>
                    <a:pt x="805" y="1570"/>
                    <a:pt x="877" y="1570"/>
                  </a:cubicBezTo>
                  <a:cubicBezTo>
                    <a:pt x="949" y="1570"/>
                    <a:pt x="1439" y="1570"/>
                    <a:pt x="1439" y="1570"/>
                  </a:cubicBezTo>
                  <a:cubicBezTo>
                    <a:pt x="1492" y="1575"/>
                    <a:pt x="1535" y="1631"/>
                    <a:pt x="1535" y="1631"/>
                  </a:cubicBezTo>
                  <a:cubicBezTo>
                    <a:pt x="1535" y="1631"/>
                    <a:pt x="989" y="1631"/>
                    <a:pt x="873" y="1631"/>
                  </a:cubicBezTo>
                  <a:cubicBezTo>
                    <a:pt x="757" y="1631"/>
                    <a:pt x="642" y="1550"/>
                    <a:pt x="623" y="1465"/>
                  </a:cubicBezTo>
                  <a:cubicBezTo>
                    <a:pt x="488" y="1373"/>
                    <a:pt x="311" y="1185"/>
                    <a:pt x="230" y="1099"/>
                  </a:cubicBezTo>
                  <a:cubicBezTo>
                    <a:pt x="134" y="998"/>
                    <a:pt x="0" y="1107"/>
                    <a:pt x="89" y="1235"/>
                  </a:cubicBezTo>
                  <a:cubicBezTo>
                    <a:pt x="133" y="1298"/>
                    <a:pt x="304" y="1481"/>
                    <a:pt x="503" y="1684"/>
                  </a:cubicBezTo>
                  <a:cubicBezTo>
                    <a:pt x="680" y="1866"/>
                    <a:pt x="998" y="1916"/>
                    <a:pt x="1243" y="1916"/>
                  </a:cubicBezTo>
                  <a:cubicBezTo>
                    <a:pt x="1505" y="1916"/>
                    <a:pt x="1768" y="1773"/>
                    <a:pt x="2016" y="1733"/>
                  </a:cubicBezTo>
                  <a:cubicBezTo>
                    <a:pt x="2032" y="1730"/>
                    <a:pt x="2041" y="1713"/>
                    <a:pt x="2041" y="1697"/>
                  </a:cubicBezTo>
                  <a:cubicBezTo>
                    <a:pt x="2041" y="1161"/>
                    <a:pt x="2041" y="1161"/>
                    <a:pt x="2041" y="1161"/>
                  </a:cubicBezTo>
                  <a:cubicBezTo>
                    <a:pt x="2041" y="1147"/>
                    <a:pt x="2033" y="1134"/>
                    <a:pt x="2020" y="1128"/>
                  </a:cubicBezTo>
                  <a:close/>
                  <a:moveTo>
                    <a:pt x="598" y="1337"/>
                  </a:moveTo>
                  <a:cubicBezTo>
                    <a:pt x="631" y="1328"/>
                    <a:pt x="663" y="1290"/>
                    <a:pt x="649" y="1266"/>
                  </a:cubicBezTo>
                  <a:cubicBezTo>
                    <a:pt x="618" y="1214"/>
                    <a:pt x="389" y="1020"/>
                    <a:pt x="310" y="988"/>
                  </a:cubicBezTo>
                  <a:cubicBezTo>
                    <a:pt x="246" y="962"/>
                    <a:pt x="232" y="1018"/>
                    <a:pt x="232" y="1018"/>
                  </a:cubicBezTo>
                  <a:cubicBezTo>
                    <a:pt x="232" y="1018"/>
                    <a:pt x="570" y="1313"/>
                    <a:pt x="598" y="1337"/>
                  </a:cubicBezTo>
                  <a:close/>
                  <a:moveTo>
                    <a:pt x="663" y="1200"/>
                  </a:moveTo>
                  <a:cubicBezTo>
                    <a:pt x="696" y="1192"/>
                    <a:pt x="728" y="1153"/>
                    <a:pt x="714" y="1129"/>
                  </a:cubicBezTo>
                  <a:cubicBezTo>
                    <a:pt x="683" y="1077"/>
                    <a:pt x="525" y="954"/>
                    <a:pt x="447" y="923"/>
                  </a:cubicBezTo>
                  <a:cubicBezTo>
                    <a:pt x="383" y="897"/>
                    <a:pt x="368" y="953"/>
                    <a:pt x="368" y="953"/>
                  </a:cubicBezTo>
                  <a:cubicBezTo>
                    <a:pt x="368" y="953"/>
                    <a:pt x="636" y="1176"/>
                    <a:pt x="663" y="1200"/>
                  </a:cubicBezTo>
                  <a:close/>
                  <a:moveTo>
                    <a:pt x="1740" y="177"/>
                  </a:moveTo>
                  <a:cubicBezTo>
                    <a:pt x="1740" y="765"/>
                    <a:pt x="1740" y="765"/>
                    <a:pt x="1740" y="765"/>
                  </a:cubicBezTo>
                  <a:cubicBezTo>
                    <a:pt x="1740" y="862"/>
                    <a:pt x="1661" y="941"/>
                    <a:pt x="1564" y="941"/>
                  </a:cubicBezTo>
                  <a:cubicBezTo>
                    <a:pt x="901" y="941"/>
                    <a:pt x="901" y="941"/>
                    <a:pt x="901" y="941"/>
                  </a:cubicBezTo>
                  <a:cubicBezTo>
                    <a:pt x="804" y="941"/>
                    <a:pt x="725" y="862"/>
                    <a:pt x="725" y="765"/>
                  </a:cubicBezTo>
                  <a:cubicBezTo>
                    <a:pt x="725" y="177"/>
                    <a:pt x="725" y="177"/>
                    <a:pt x="725" y="177"/>
                  </a:cubicBezTo>
                  <a:cubicBezTo>
                    <a:pt x="725" y="79"/>
                    <a:pt x="804" y="0"/>
                    <a:pt x="901" y="0"/>
                  </a:cubicBezTo>
                  <a:cubicBezTo>
                    <a:pt x="1171" y="0"/>
                    <a:pt x="1171" y="0"/>
                    <a:pt x="1171" y="0"/>
                  </a:cubicBezTo>
                  <a:cubicBezTo>
                    <a:pt x="1171" y="133"/>
                    <a:pt x="1171" y="133"/>
                    <a:pt x="1171" y="133"/>
                  </a:cubicBezTo>
                  <a:cubicBezTo>
                    <a:pt x="1296" y="133"/>
                    <a:pt x="1296" y="133"/>
                    <a:pt x="1296" y="133"/>
                  </a:cubicBezTo>
                  <a:cubicBezTo>
                    <a:pt x="1296" y="0"/>
                    <a:pt x="1296" y="0"/>
                    <a:pt x="1296" y="0"/>
                  </a:cubicBezTo>
                  <a:cubicBezTo>
                    <a:pt x="1564" y="0"/>
                    <a:pt x="1564" y="0"/>
                    <a:pt x="1564" y="0"/>
                  </a:cubicBezTo>
                  <a:cubicBezTo>
                    <a:pt x="1661" y="0"/>
                    <a:pt x="1740" y="79"/>
                    <a:pt x="1740" y="177"/>
                  </a:cubicBezTo>
                  <a:close/>
                  <a:moveTo>
                    <a:pt x="1400" y="513"/>
                  </a:moveTo>
                  <a:cubicBezTo>
                    <a:pt x="1211" y="287"/>
                    <a:pt x="1211" y="287"/>
                    <a:pt x="1211" y="287"/>
                  </a:cubicBezTo>
                  <a:cubicBezTo>
                    <a:pt x="1021" y="512"/>
                    <a:pt x="1021" y="512"/>
                    <a:pt x="1021" y="512"/>
                  </a:cubicBezTo>
                  <a:cubicBezTo>
                    <a:pt x="1025" y="512"/>
                    <a:pt x="1025" y="512"/>
                    <a:pt x="1132" y="512"/>
                  </a:cubicBezTo>
                  <a:cubicBezTo>
                    <a:pt x="1132" y="771"/>
                    <a:pt x="1132" y="771"/>
                    <a:pt x="1132" y="771"/>
                  </a:cubicBezTo>
                  <a:cubicBezTo>
                    <a:pt x="1288" y="771"/>
                    <a:pt x="1288" y="771"/>
                    <a:pt x="1288" y="771"/>
                  </a:cubicBezTo>
                  <a:cubicBezTo>
                    <a:pt x="1288" y="512"/>
                    <a:pt x="1288" y="512"/>
                    <a:pt x="1288" y="512"/>
                  </a:cubicBezTo>
                  <a:cubicBezTo>
                    <a:pt x="1399" y="512"/>
                    <a:pt x="1400" y="513"/>
                    <a:pt x="1400" y="513"/>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9294D"/>
                </a:solidFill>
                <a:effectLst/>
                <a:uLnTx/>
                <a:uFillTx/>
              </a:endParaRPr>
            </a:p>
          </p:txBody>
        </p:sp>
      </p:grpSp>
      <p:sp>
        <p:nvSpPr>
          <p:cNvPr id="36" name="Oval 35">
            <a:extLst>
              <a:ext uri="{FF2B5EF4-FFF2-40B4-BE49-F238E27FC236}">
                <a16:creationId xmlns:a16="http://schemas.microsoft.com/office/drawing/2014/main" id="{30555320-D733-45E0-A085-159279CE35D5}"/>
              </a:ext>
            </a:extLst>
          </p:cNvPr>
          <p:cNvSpPr/>
          <p:nvPr/>
        </p:nvSpPr>
        <p:spPr>
          <a:xfrm>
            <a:off x="9236846" y="1430352"/>
            <a:ext cx="712251" cy="671236"/>
          </a:xfrm>
          <a:prstGeom prst="ellipse">
            <a:avLst/>
          </a:prstGeom>
          <a:solidFill>
            <a:srgbClr val="F8AE3C"/>
          </a:solidFill>
          <a:ln w="28575" cap="flat" cmpd="sng" algn="ctr">
            <a:solidFill>
              <a:srgbClr val="F8AE3C"/>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75FD481A-610F-4193-AE69-4DB5DB0DD208}"/>
              </a:ext>
            </a:extLst>
          </p:cNvPr>
          <p:cNvGrpSpPr/>
          <p:nvPr/>
        </p:nvGrpSpPr>
        <p:grpSpPr>
          <a:xfrm>
            <a:off x="938656" y="1430352"/>
            <a:ext cx="712251" cy="671236"/>
            <a:chOff x="743646" y="1423516"/>
            <a:chExt cx="712251" cy="671236"/>
          </a:xfrm>
        </p:grpSpPr>
        <p:sp>
          <p:nvSpPr>
            <p:cNvPr id="38" name="Oval 37">
              <a:extLst>
                <a:ext uri="{FF2B5EF4-FFF2-40B4-BE49-F238E27FC236}">
                  <a16:creationId xmlns:a16="http://schemas.microsoft.com/office/drawing/2014/main" id="{CAFDD9BC-7905-4742-855C-9AC50C765365}"/>
                </a:ext>
              </a:extLst>
            </p:cNvPr>
            <p:cNvSpPr/>
            <p:nvPr/>
          </p:nvSpPr>
          <p:spPr>
            <a:xfrm>
              <a:off x="743646" y="1423516"/>
              <a:ext cx="712251" cy="671236"/>
            </a:xfrm>
            <a:prstGeom prst="ellipse">
              <a:avLst/>
            </a:prstGeom>
            <a:solidFill>
              <a:schemeClr val="accent1"/>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39" name="Freeform 35">
              <a:extLst>
                <a:ext uri="{FF2B5EF4-FFF2-40B4-BE49-F238E27FC236}">
                  <a16:creationId xmlns:a16="http://schemas.microsoft.com/office/drawing/2014/main" id="{584FDD49-1925-452A-8786-CD8DA69EC0E3}"/>
                </a:ext>
              </a:extLst>
            </p:cNvPr>
            <p:cNvSpPr>
              <a:spLocks noEditPoints="1"/>
            </p:cNvSpPr>
            <p:nvPr/>
          </p:nvSpPr>
          <p:spPr bwMode="auto">
            <a:xfrm>
              <a:off x="933866" y="1536112"/>
              <a:ext cx="387786" cy="446044"/>
            </a:xfrm>
            <a:custGeom>
              <a:avLst/>
              <a:gdLst>
                <a:gd name="T0" fmla="*/ 910 w 1994"/>
                <a:gd name="T1" fmla="*/ 123 h 2448"/>
                <a:gd name="T2" fmla="*/ 786 w 1994"/>
                <a:gd name="T3" fmla="*/ 0 h 2448"/>
                <a:gd name="T4" fmla="*/ 613 w 1994"/>
                <a:gd name="T5" fmla="*/ 175 h 2448"/>
                <a:gd name="T6" fmla="*/ 455 w 1994"/>
                <a:gd name="T7" fmla="*/ 281 h 2448"/>
                <a:gd name="T8" fmla="*/ 1119 w 1994"/>
                <a:gd name="T9" fmla="*/ 281 h 2448"/>
                <a:gd name="T10" fmla="*/ 787 w 1994"/>
                <a:gd name="T11" fmla="*/ 175 h 2448"/>
                <a:gd name="T12" fmla="*/ 840 w 1994"/>
                <a:gd name="T13" fmla="*/ 122 h 2448"/>
                <a:gd name="T14" fmla="*/ 140 w 1994"/>
                <a:gd name="T15" fmla="*/ 2203 h 2448"/>
                <a:gd name="T16" fmla="*/ 105 w 1994"/>
                <a:gd name="T17" fmla="*/ 245 h 2448"/>
                <a:gd name="T18" fmla="*/ 559 w 1994"/>
                <a:gd name="T19" fmla="*/ 455 h 2448"/>
                <a:gd name="T20" fmla="*/ 1186 w 1994"/>
                <a:gd name="T21" fmla="*/ 245 h 2448"/>
                <a:gd name="T22" fmla="*/ 1574 w 1994"/>
                <a:gd name="T23" fmla="*/ 1436 h 2448"/>
                <a:gd name="T24" fmla="*/ 1399 w 1994"/>
                <a:gd name="T25" fmla="*/ 629 h 2448"/>
                <a:gd name="T26" fmla="*/ 981 w 1994"/>
                <a:gd name="T27" fmla="*/ 2028 h 2448"/>
                <a:gd name="T28" fmla="*/ 1084 w 1994"/>
                <a:gd name="T29" fmla="*/ 1993 h 2448"/>
                <a:gd name="T30" fmla="*/ 1539 w 1994"/>
                <a:gd name="T31" fmla="*/ 1539 h 2448"/>
                <a:gd name="T32" fmla="*/ 1504 w 1994"/>
                <a:gd name="T33" fmla="*/ 2238 h 2448"/>
                <a:gd name="T34" fmla="*/ 1275 w 1994"/>
                <a:gd name="T35" fmla="*/ 1985 h 2448"/>
                <a:gd name="T36" fmla="*/ 1732 w 1994"/>
                <a:gd name="T37" fmla="*/ 1807 h 2448"/>
                <a:gd name="T38" fmla="*/ 1224 w 1994"/>
                <a:gd name="T39" fmla="*/ 1224 h 2448"/>
                <a:gd name="T40" fmla="*/ 630 w 1994"/>
                <a:gd name="T41" fmla="*/ 1154 h 2448"/>
                <a:gd name="T42" fmla="*/ 1259 w 1994"/>
                <a:gd name="T43" fmla="*/ 1154 h 2448"/>
                <a:gd name="T44" fmla="*/ 1224 w 1994"/>
                <a:gd name="T45" fmla="*/ 909 h 2448"/>
                <a:gd name="T46" fmla="*/ 630 w 1994"/>
                <a:gd name="T47" fmla="*/ 839 h 2448"/>
                <a:gd name="T48" fmla="*/ 1259 w 1994"/>
                <a:gd name="T49" fmla="*/ 839 h 2448"/>
                <a:gd name="T50" fmla="*/ 1049 w 1994"/>
                <a:gd name="T51" fmla="*/ 1504 h 2448"/>
                <a:gd name="T52" fmla="*/ 630 w 1994"/>
                <a:gd name="T53" fmla="*/ 1434 h 2448"/>
                <a:gd name="T54" fmla="*/ 1084 w 1994"/>
                <a:gd name="T55" fmla="*/ 1434 h 2448"/>
                <a:gd name="T56" fmla="*/ 980 w 1994"/>
                <a:gd name="T57" fmla="*/ 1819 h 2448"/>
                <a:gd name="T58" fmla="*/ 630 w 1994"/>
                <a:gd name="T59" fmla="*/ 1749 h 2448"/>
                <a:gd name="T60" fmla="*/ 1014 w 1994"/>
                <a:gd name="T61" fmla="*/ 1749 h 2448"/>
                <a:gd name="T62" fmla="*/ 563 w 1994"/>
                <a:gd name="T63" fmla="*/ 780 h 2448"/>
                <a:gd name="T64" fmla="*/ 390 w 1994"/>
                <a:gd name="T65" fmla="*/ 929 h 2448"/>
                <a:gd name="T66" fmla="*/ 350 w 1994"/>
                <a:gd name="T67" fmla="*/ 814 h 2448"/>
                <a:gd name="T68" fmla="*/ 560 w 1994"/>
                <a:gd name="T69" fmla="*/ 734 h 2448"/>
                <a:gd name="T70" fmla="*/ 434 w 1994"/>
                <a:gd name="T71" fmla="*/ 1236 h 2448"/>
                <a:gd name="T72" fmla="*/ 309 w 1994"/>
                <a:gd name="T73" fmla="*/ 1175 h 2448"/>
                <a:gd name="T74" fmla="*/ 406 w 1994"/>
                <a:gd name="T75" fmla="*/ 1170 h 2448"/>
                <a:gd name="T76" fmla="*/ 563 w 1994"/>
                <a:gd name="T77" fmla="*/ 1091 h 2448"/>
                <a:gd name="T78" fmla="*/ 410 w 1994"/>
                <a:gd name="T79" fmla="*/ 1544 h 2448"/>
                <a:gd name="T80" fmla="*/ 304 w 1994"/>
                <a:gd name="T81" fmla="*/ 1428 h 2448"/>
                <a:gd name="T82" fmla="*/ 515 w 1994"/>
                <a:gd name="T83" fmla="*/ 1346 h 2448"/>
                <a:gd name="T84" fmla="*/ 563 w 1994"/>
                <a:gd name="T85" fmla="*/ 1688 h 2448"/>
                <a:gd name="T86" fmla="*/ 390 w 1994"/>
                <a:gd name="T87" fmla="*/ 1837 h 2448"/>
                <a:gd name="T88" fmla="*/ 350 w 1994"/>
                <a:gd name="T89" fmla="*/ 1722 h 2448"/>
                <a:gd name="T90" fmla="*/ 560 w 1994"/>
                <a:gd name="T91" fmla="*/ 1643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4" h="2448">
                  <a:moveTo>
                    <a:pt x="1016" y="175"/>
                  </a:moveTo>
                  <a:cubicBezTo>
                    <a:pt x="962" y="175"/>
                    <a:pt x="962" y="175"/>
                    <a:pt x="962" y="175"/>
                  </a:cubicBezTo>
                  <a:cubicBezTo>
                    <a:pt x="933" y="175"/>
                    <a:pt x="910" y="152"/>
                    <a:pt x="910" y="123"/>
                  </a:cubicBezTo>
                  <a:cubicBezTo>
                    <a:pt x="910" y="121"/>
                    <a:pt x="910" y="121"/>
                    <a:pt x="910" y="121"/>
                  </a:cubicBezTo>
                  <a:cubicBezTo>
                    <a:pt x="910" y="54"/>
                    <a:pt x="855" y="0"/>
                    <a:pt x="789" y="0"/>
                  </a:cubicBezTo>
                  <a:cubicBezTo>
                    <a:pt x="786" y="0"/>
                    <a:pt x="786" y="0"/>
                    <a:pt x="786" y="0"/>
                  </a:cubicBezTo>
                  <a:cubicBezTo>
                    <a:pt x="719" y="0"/>
                    <a:pt x="665" y="54"/>
                    <a:pt x="665" y="121"/>
                  </a:cubicBezTo>
                  <a:cubicBezTo>
                    <a:pt x="665" y="123"/>
                    <a:pt x="665" y="123"/>
                    <a:pt x="665" y="123"/>
                  </a:cubicBezTo>
                  <a:cubicBezTo>
                    <a:pt x="665" y="152"/>
                    <a:pt x="641" y="175"/>
                    <a:pt x="613" y="175"/>
                  </a:cubicBezTo>
                  <a:cubicBezTo>
                    <a:pt x="559" y="175"/>
                    <a:pt x="559" y="175"/>
                    <a:pt x="559" y="175"/>
                  </a:cubicBezTo>
                  <a:cubicBezTo>
                    <a:pt x="501" y="175"/>
                    <a:pt x="455" y="221"/>
                    <a:pt x="455" y="279"/>
                  </a:cubicBezTo>
                  <a:cubicBezTo>
                    <a:pt x="455" y="281"/>
                    <a:pt x="455" y="281"/>
                    <a:pt x="455" y="281"/>
                  </a:cubicBezTo>
                  <a:cubicBezTo>
                    <a:pt x="455" y="338"/>
                    <a:pt x="501" y="385"/>
                    <a:pt x="559" y="385"/>
                  </a:cubicBezTo>
                  <a:cubicBezTo>
                    <a:pt x="1016" y="385"/>
                    <a:pt x="1016" y="385"/>
                    <a:pt x="1016" y="385"/>
                  </a:cubicBezTo>
                  <a:cubicBezTo>
                    <a:pt x="1073" y="385"/>
                    <a:pt x="1119" y="338"/>
                    <a:pt x="1119" y="281"/>
                  </a:cubicBezTo>
                  <a:cubicBezTo>
                    <a:pt x="1119" y="279"/>
                    <a:pt x="1119" y="279"/>
                    <a:pt x="1119" y="279"/>
                  </a:cubicBezTo>
                  <a:cubicBezTo>
                    <a:pt x="1119" y="221"/>
                    <a:pt x="1073" y="175"/>
                    <a:pt x="1016" y="175"/>
                  </a:cubicBezTo>
                  <a:close/>
                  <a:moveTo>
                    <a:pt x="787" y="175"/>
                  </a:moveTo>
                  <a:cubicBezTo>
                    <a:pt x="758" y="175"/>
                    <a:pt x="735" y="151"/>
                    <a:pt x="735" y="122"/>
                  </a:cubicBezTo>
                  <a:cubicBezTo>
                    <a:pt x="735" y="93"/>
                    <a:pt x="758" y="70"/>
                    <a:pt x="787" y="70"/>
                  </a:cubicBezTo>
                  <a:cubicBezTo>
                    <a:pt x="816" y="70"/>
                    <a:pt x="840" y="93"/>
                    <a:pt x="840" y="122"/>
                  </a:cubicBezTo>
                  <a:cubicBezTo>
                    <a:pt x="840" y="151"/>
                    <a:pt x="816" y="175"/>
                    <a:pt x="787" y="175"/>
                  </a:cubicBezTo>
                  <a:close/>
                  <a:moveTo>
                    <a:pt x="1021" y="2203"/>
                  </a:moveTo>
                  <a:cubicBezTo>
                    <a:pt x="140" y="2203"/>
                    <a:pt x="140" y="2203"/>
                    <a:pt x="140" y="2203"/>
                  </a:cubicBezTo>
                  <a:cubicBezTo>
                    <a:pt x="63" y="2203"/>
                    <a:pt x="0" y="2141"/>
                    <a:pt x="0" y="2063"/>
                  </a:cubicBezTo>
                  <a:cubicBezTo>
                    <a:pt x="0" y="385"/>
                    <a:pt x="0" y="385"/>
                    <a:pt x="0" y="385"/>
                  </a:cubicBezTo>
                  <a:cubicBezTo>
                    <a:pt x="0" y="307"/>
                    <a:pt x="63" y="245"/>
                    <a:pt x="105" y="245"/>
                  </a:cubicBezTo>
                  <a:cubicBezTo>
                    <a:pt x="389" y="245"/>
                    <a:pt x="389" y="245"/>
                    <a:pt x="389" y="245"/>
                  </a:cubicBezTo>
                  <a:cubicBezTo>
                    <a:pt x="386" y="256"/>
                    <a:pt x="385" y="268"/>
                    <a:pt x="385" y="281"/>
                  </a:cubicBezTo>
                  <a:cubicBezTo>
                    <a:pt x="385" y="377"/>
                    <a:pt x="463" y="455"/>
                    <a:pt x="559" y="455"/>
                  </a:cubicBezTo>
                  <a:cubicBezTo>
                    <a:pt x="1016" y="455"/>
                    <a:pt x="1016" y="455"/>
                    <a:pt x="1016" y="455"/>
                  </a:cubicBezTo>
                  <a:cubicBezTo>
                    <a:pt x="1111" y="455"/>
                    <a:pt x="1189" y="377"/>
                    <a:pt x="1189" y="279"/>
                  </a:cubicBezTo>
                  <a:cubicBezTo>
                    <a:pt x="1189" y="267"/>
                    <a:pt x="1188" y="256"/>
                    <a:pt x="1186" y="245"/>
                  </a:cubicBezTo>
                  <a:cubicBezTo>
                    <a:pt x="1399" y="245"/>
                    <a:pt x="1399" y="245"/>
                    <a:pt x="1399" y="245"/>
                  </a:cubicBezTo>
                  <a:cubicBezTo>
                    <a:pt x="1511" y="245"/>
                    <a:pt x="1574" y="307"/>
                    <a:pt x="1574" y="385"/>
                  </a:cubicBezTo>
                  <a:cubicBezTo>
                    <a:pt x="1574" y="1436"/>
                    <a:pt x="1574" y="1436"/>
                    <a:pt x="1574" y="1436"/>
                  </a:cubicBezTo>
                  <a:cubicBezTo>
                    <a:pt x="1562" y="1435"/>
                    <a:pt x="1551" y="1434"/>
                    <a:pt x="1539" y="1434"/>
                  </a:cubicBezTo>
                  <a:cubicBezTo>
                    <a:pt x="1491" y="1434"/>
                    <a:pt x="1444" y="1441"/>
                    <a:pt x="1399" y="1452"/>
                  </a:cubicBezTo>
                  <a:cubicBezTo>
                    <a:pt x="1399" y="629"/>
                    <a:pt x="1399" y="629"/>
                    <a:pt x="1399" y="629"/>
                  </a:cubicBezTo>
                  <a:cubicBezTo>
                    <a:pt x="175" y="629"/>
                    <a:pt x="175" y="629"/>
                    <a:pt x="175" y="629"/>
                  </a:cubicBezTo>
                  <a:cubicBezTo>
                    <a:pt x="175" y="2028"/>
                    <a:pt x="175" y="2028"/>
                    <a:pt x="175" y="2028"/>
                  </a:cubicBezTo>
                  <a:cubicBezTo>
                    <a:pt x="981" y="2028"/>
                    <a:pt x="981" y="2028"/>
                    <a:pt x="981" y="2028"/>
                  </a:cubicBezTo>
                  <a:cubicBezTo>
                    <a:pt x="985" y="2090"/>
                    <a:pt x="999" y="2149"/>
                    <a:pt x="1021" y="2203"/>
                  </a:cubicBezTo>
                  <a:close/>
                  <a:moveTo>
                    <a:pt x="1539" y="1539"/>
                  </a:moveTo>
                  <a:cubicBezTo>
                    <a:pt x="1288" y="1539"/>
                    <a:pt x="1084" y="1742"/>
                    <a:pt x="1084" y="1993"/>
                  </a:cubicBezTo>
                  <a:cubicBezTo>
                    <a:pt x="1084" y="2244"/>
                    <a:pt x="1288" y="2448"/>
                    <a:pt x="1539" y="2448"/>
                  </a:cubicBezTo>
                  <a:cubicBezTo>
                    <a:pt x="1790" y="2448"/>
                    <a:pt x="1994" y="2244"/>
                    <a:pt x="1994" y="1993"/>
                  </a:cubicBezTo>
                  <a:cubicBezTo>
                    <a:pt x="1994" y="1742"/>
                    <a:pt x="1790" y="1539"/>
                    <a:pt x="1539" y="1539"/>
                  </a:cubicBezTo>
                  <a:close/>
                  <a:moveTo>
                    <a:pt x="1836" y="1900"/>
                  </a:moveTo>
                  <a:cubicBezTo>
                    <a:pt x="1556" y="2215"/>
                    <a:pt x="1556" y="2215"/>
                    <a:pt x="1556" y="2215"/>
                  </a:cubicBezTo>
                  <a:cubicBezTo>
                    <a:pt x="1543" y="2230"/>
                    <a:pt x="1523" y="2238"/>
                    <a:pt x="1504" y="2238"/>
                  </a:cubicBezTo>
                  <a:cubicBezTo>
                    <a:pt x="1489" y="2238"/>
                    <a:pt x="1473" y="2233"/>
                    <a:pt x="1460" y="2223"/>
                  </a:cubicBezTo>
                  <a:cubicBezTo>
                    <a:pt x="1286" y="2083"/>
                    <a:pt x="1286" y="2083"/>
                    <a:pt x="1286" y="2083"/>
                  </a:cubicBezTo>
                  <a:cubicBezTo>
                    <a:pt x="1255" y="2059"/>
                    <a:pt x="1250" y="2015"/>
                    <a:pt x="1275" y="1985"/>
                  </a:cubicBezTo>
                  <a:cubicBezTo>
                    <a:pt x="1299" y="1954"/>
                    <a:pt x="1343" y="1950"/>
                    <a:pt x="1373" y="1974"/>
                  </a:cubicBezTo>
                  <a:cubicBezTo>
                    <a:pt x="1496" y="2072"/>
                    <a:pt x="1496" y="2072"/>
                    <a:pt x="1496" y="2072"/>
                  </a:cubicBezTo>
                  <a:cubicBezTo>
                    <a:pt x="1732" y="1807"/>
                    <a:pt x="1732" y="1807"/>
                    <a:pt x="1732" y="1807"/>
                  </a:cubicBezTo>
                  <a:cubicBezTo>
                    <a:pt x="1757" y="1778"/>
                    <a:pt x="1801" y="1776"/>
                    <a:pt x="1830" y="1801"/>
                  </a:cubicBezTo>
                  <a:cubicBezTo>
                    <a:pt x="1859" y="1827"/>
                    <a:pt x="1862" y="1871"/>
                    <a:pt x="1836" y="1900"/>
                  </a:cubicBezTo>
                  <a:close/>
                  <a:moveTo>
                    <a:pt x="1224" y="1224"/>
                  </a:moveTo>
                  <a:cubicBezTo>
                    <a:pt x="665" y="1224"/>
                    <a:pt x="665" y="1224"/>
                    <a:pt x="665" y="1224"/>
                  </a:cubicBezTo>
                  <a:cubicBezTo>
                    <a:pt x="645" y="1224"/>
                    <a:pt x="630" y="1208"/>
                    <a:pt x="630" y="1189"/>
                  </a:cubicBezTo>
                  <a:cubicBezTo>
                    <a:pt x="630" y="1154"/>
                    <a:pt x="630" y="1154"/>
                    <a:pt x="630" y="1154"/>
                  </a:cubicBezTo>
                  <a:cubicBezTo>
                    <a:pt x="630" y="1135"/>
                    <a:pt x="645" y="1119"/>
                    <a:pt x="665" y="1119"/>
                  </a:cubicBezTo>
                  <a:cubicBezTo>
                    <a:pt x="1224" y="1119"/>
                    <a:pt x="1224" y="1119"/>
                    <a:pt x="1224" y="1119"/>
                  </a:cubicBezTo>
                  <a:cubicBezTo>
                    <a:pt x="1244" y="1119"/>
                    <a:pt x="1259" y="1135"/>
                    <a:pt x="1259" y="1154"/>
                  </a:cubicBezTo>
                  <a:cubicBezTo>
                    <a:pt x="1259" y="1189"/>
                    <a:pt x="1259" y="1189"/>
                    <a:pt x="1259" y="1189"/>
                  </a:cubicBezTo>
                  <a:cubicBezTo>
                    <a:pt x="1259" y="1208"/>
                    <a:pt x="1244" y="1224"/>
                    <a:pt x="1224" y="1224"/>
                  </a:cubicBezTo>
                  <a:close/>
                  <a:moveTo>
                    <a:pt x="1224" y="909"/>
                  </a:moveTo>
                  <a:cubicBezTo>
                    <a:pt x="665" y="909"/>
                    <a:pt x="665" y="909"/>
                    <a:pt x="665" y="909"/>
                  </a:cubicBezTo>
                  <a:cubicBezTo>
                    <a:pt x="645" y="909"/>
                    <a:pt x="630" y="894"/>
                    <a:pt x="630" y="874"/>
                  </a:cubicBezTo>
                  <a:cubicBezTo>
                    <a:pt x="630" y="839"/>
                    <a:pt x="630" y="839"/>
                    <a:pt x="630" y="839"/>
                  </a:cubicBezTo>
                  <a:cubicBezTo>
                    <a:pt x="630" y="820"/>
                    <a:pt x="645" y="804"/>
                    <a:pt x="665" y="804"/>
                  </a:cubicBezTo>
                  <a:cubicBezTo>
                    <a:pt x="1224" y="804"/>
                    <a:pt x="1224" y="804"/>
                    <a:pt x="1224" y="804"/>
                  </a:cubicBezTo>
                  <a:cubicBezTo>
                    <a:pt x="1244" y="804"/>
                    <a:pt x="1259" y="820"/>
                    <a:pt x="1259" y="839"/>
                  </a:cubicBezTo>
                  <a:cubicBezTo>
                    <a:pt x="1259" y="874"/>
                    <a:pt x="1259" y="874"/>
                    <a:pt x="1259" y="874"/>
                  </a:cubicBezTo>
                  <a:cubicBezTo>
                    <a:pt x="1259" y="894"/>
                    <a:pt x="1244" y="909"/>
                    <a:pt x="1224" y="909"/>
                  </a:cubicBezTo>
                  <a:close/>
                  <a:moveTo>
                    <a:pt x="1049" y="1504"/>
                  </a:moveTo>
                  <a:cubicBezTo>
                    <a:pt x="665" y="1504"/>
                    <a:pt x="665" y="1504"/>
                    <a:pt x="665" y="1504"/>
                  </a:cubicBezTo>
                  <a:cubicBezTo>
                    <a:pt x="645" y="1504"/>
                    <a:pt x="630" y="1488"/>
                    <a:pt x="630" y="1469"/>
                  </a:cubicBezTo>
                  <a:cubicBezTo>
                    <a:pt x="630" y="1434"/>
                    <a:pt x="630" y="1434"/>
                    <a:pt x="630" y="1434"/>
                  </a:cubicBezTo>
                  <a:cubicBezTo>
                    <a:pt x="630" y="1415"/>
                    <a:pt x="645" y="1399"/>
                    <a:pt x="665" y="1399"/>
                  </a:cubicBezTo>
                  <a:cubicBezTo>
                    <a:pt x="1049" y="1399"/>
                    <a:pt x="1049" y="1399"/>
                    <a:pt x="1049" y="1399"/>
                  </a:cubicBezTo>
                  <a:cubicBezTo>
                    <a:pt x="1069" y="1399"/>
                    <a:pt x="1084" y="1415"/>
                    <a:pt x="1084" y="1434"/>
                  </a:cubicBezTo>
                  <a:cubicBezTo>
                    <a:pt x="1084" y="1469"/>
                    <a:pt x="1084" y="1469"/>
                    <a:pt x="1084" y="1469"/>
                  </a:cubicBezTo>
                  <a:cubicBezTo>
                    <a:pt x="1084" y="1488"/>
                    <a:pt x="1069" y="1504"/>
                    <a:pt x="1049" y="1504"/>
                  </a:cubicBezTo>
                  <a:close/>
                  <a:moveTo>
                    <a:pt x="980" y="1819"/>
                  </a:moveTo>
                  <a:cubicBezTo>
                    <a:pt x="665" y="1819"/>
                    <a:pt x="665" y="1819"/>
                    <a:pt x="665" y="1819"/>
                  </a:cubicBezTo>
                  <a:cubicBezTo>
                    <a:pt x="645" y="1819"/>
                    <a:pt x="630" y="1803"/>
                    <a:pt x="630" y="1784"/>
                  </a:cubicBezTo>
                  <a:cubicBezTo>
                    <a:pt x="630" y="1749"/>
                    <a:pt x="630" y="1749"/>
                    <a:pt x="630" y="1749"/>
                  </a:cubicBezTo>
                  <a:cubicBezTo>
                    <a:pt x="630" y="1729"/>
                    <a:pt x="645" y="1714"/>
                    <a:pt x="665" y="1714"/>
                  </a:cubicBezTo>
                  <a:cubicBezTo>
                    <a:pt x="980" y="1714"/>
                    <a:pt x="980" y="1714"/>
                    <a:pt x="980" y="1714"/>
                  </a:cubicBezTo>
                  <a:cubicBezTo>
                    <a:pt x="999" y="1714"/>
                    <a:pt x="1014" y="1729"/>
                    <a:pt x="1014" y="1749"/>
                  </a:cubicBezTo>
                  <a:cubicBezTo>
                    <a:pt x="1014" y="1784"/>
                    <a:pt x="1014" y="1784"/>
                    <a:pt x="1014" y="1784"/>
                  </a:cubicBezTo>
                  <a:cubicBezTo>
                    <a:pt x="1014" y="1803"/>
                    <a:pt x="999" y="1819"/>
                    <a:pt x="980" y="1819"/>
                  </a:cubicBezTo>
                  <a:close/>
                  <a:moveTo>
                    <a:pt x="563" y="780"/>
                  </a:moveTo>
                  <a:cubicBezTo>
                    <a:pt x="434" y="925"/>
                    <a:pt x="434" y="925"/>
                    <a:pt x="434" y="925"/>
                  </a:cubicBezTo>
                  <a:cubicBezTo>
                    <a:pt x="428" y="932"/>
                    <a:pt x="419" y="936"/>
                    <a:pt x="410" y="936"/>
                  </a:cubicBezTo>
                  <a:cubicBezTo>
                    <a:pt x="403" y="936"/>
                    <a:pt x="396" y="933"/>
                    <a:pt x="390" y="929"/>
                  </a:cubicBezTo>
                  <a:cubicBezTo>
                    <a:pt x="309" y="864"/>
                    <a:pt x="309" y="864"/>
                    <a:pt x="309" y="864"/>
                  </a:cubicBezTo>
                  <a:cubicBezTo>
                    <a:pt x="295" y="853"/>
                    <a:pt x="293" y="833"/>
                    <a:pt x="304" y="819"/>
                  </a:cubicBezTo>
                  <a:cubicBezTo>
                    <a:pt x="315" y="805"/>
                    <a:pt x="336" y="803"/>
                    <a:pt x="350" y="814"/>
                  </a:cubicBezTo>
                  <a:cubicBezTo>
                    <a:pt x="406" y="859"/>
                    <a:pt x="406" y="859"/>
                    <a:pt x="406" y="859"/>
                  </a:cubicBezTo>
                  <a:cubicBezTo>
                    <a:pt x="515" y="737"/>
                    <a:pt x="515" y="737"/>
                    <a:pt x="515" y="737"/>
                  </a:cubicBezTo>
                  <a:cubicBezTo>
                    <a:pt x="527" y="724"/>
                    <a:pt x="547" y="723"/>
                    <a:pt x="560" y="734"/>
                  </a:cubicBezTo>
                  <a:cubicBezTo>
                    <a:pt x="573" y="746"/>
                    <a:pt x="575" y="767"/>
                    <a:pt x="563" y="780"/>
                  </a:cubicBezTo>
                  <a:close/>
                  <a:moveTo>
                    <a:pt x="563" y="1091"/>
                  </a:moveTo>
                  <a:cubicBezTo>
                    <a:pt x="434" y="1236"/>
                    <a:pt x="434" y="1236"/>
                    <a:pt x="434" y="1236"/>
                  </a:cubicBezTo>
                  <a:cubicBezTo>
                    <a:pt x="428" y="1243"/>
                    <a:pt x="419" y="1247"/>
                    <a:pt x="410" y="1247"/>
                  </a:cubicBezTo>
                  <a:cubicBezTo>
                    <a:pt x="403" y="1247"/>
                    <a:pt x="396" y="1244"/>
                    <a:pt x="390" y="1240"/>
                  </a:cubicBezTo>
                  <a:cubicBezTo>
                    <a:pt x="309" y="1175"/>
                    <a:pt x="309" y="1175"/>
                    <a:pt x="309" y="1175"/>
                  </a:cubicBezTo>
                  <a:cubicBezTo>
                    <a:pt x="295" y="1164"/>
                    <a:pt x="293" y="1144"/>
                    <a:pt x="304" y="1130"/>
                  </a:cubicBezTo>
                  <a:cubicBezTo>
                    <a:pt x="315" y="1116"/>
                    <a:pt x="336" y="1114"/>
                    <a:pt x="350" y="1125"/>
                  </a:cubicBezTo>
                  <a:cubicBezTo>
                    <a:pt x="406" y="1170"/>
                    <a:pt x="406" y="1170"/>
                    <a:pt x="406" y="1170"/>
                  </a:cubicBezTo>
                  <a:cubicBezTo>
                    <a:pt x="515" y="1048"/>
                    <a:pt x="515" y="1048"/>
                    <a:pt x="515" y="1048"/>
                  </a:cubicBezTo>
                  <a:cubicBezTo>
                    <a:pt x="527" y="1035"/>
                    <a:pt x="547" y="1034"/>
                    <a:pt x="560" y="1046"/>
                  </a:cubicBezTo>
                  <a:cubicBezTo>
                    <a:pt x="573" y="1057"/>
                    <a:pt x="575" y="1078"/>
                    <a:pt x="563" y="1091"/>
                  </a:cubicBezTo>
                  <a:close/>
                  <a:moveTo>
                    <a:pt x="563" y="1389"/>
                  </a:moveTo>
                  <a:cubicBezTo>
                    <a:pt x="434" y="1534"/>
                    <a:pt x="434" y="1534"/>
                    <a:pt x="434" y="1534"/>
                  </a:cubicBezTo>
                  <a:cubicBezTo>
                    <a:pt x="428" y="1541"/>
                    <a:pt x="419" y="1544"/>
                    <a:pt x="410" y="1544"/>
                  </a:cubicBezTo>
                  <a:cubicBezTo>
                    <a:pt x="403" y="1544"/>
                    <a:pt x="396" y="1542"/>
                    <a:pt x="390" y="1537"/>
                  </a:cubicBezTo>
                  <a:cubicBezTo>
                    <a:pt x="309" y="1473"/>
                    <a:pt x="309" y="1473"/>
                    <a:pt x="309" y="1473"/>
                  </a:cubicBezTo>
                  <a:cubicBezTo>
                    <a:pt x="295" y="1462"/>
                    <a:pt x="293" y="1441"/>
                    <a:pt x="304" y="1428"/>
                  </a:cubicBezTo>
                  <a:cubicBezTo>
                    <a:pt x="315" y="1414"/>
                    <a:pt x="336" y="1411"/>
                    <a:pt x="350" y="1423"/>
                  </a:cubicBezTo>
                  <a:cubicBezTo>
                    <a:pt x="406" y="1468"/>
                    <a:pt x="406" y="1468"/>
                    <a:pt x="406" y="1468"/>
                  </a:cubicBezTo>
                  <a:cubicBezTo>
                    <a:pt x="515" y="1346"/>
                    <a:pt x="515" y="1346"/>
                    <a:pt x="515" y="1346"/>
                  </a:cubicBezTo>
                  <a:cubicBezTo>
                    <a:pt x="527" y="1333"/>
                    <a:pt x="547" y="1331"/>
                    <a:pt x="560" y="1343"/>
                  </a:cubicBezTo>
                  <a:cubicBezTo>
                    <a:pt x="573" y="1355"/>
                    <a:pt x="575" y="1375"/>
                    <a:pt x="563" y="1389"/>
                  </a:cubicBezTo>
                  <a:close/>
                  <a:moveTo>
                    <a:pt x="563" y="1688"/>
                  </a:moveTo>
                  <a:cubicBezTo>
                    <a:pt x="434" y="1833"/>
                    <a:pt x="434" y="1833"/>
                    <a:pt x="434" y="1833"/>
                  </a:cubicBezTo>
                  <a:cubicBezTo>
                    <a:pt x="428" y="1840"/>
                    <a:pt x="419" y="1844"/>
                    <a:pt x="410" y="1844"/>
                  </a:cubicBezTo>
                  <a:cubicBezTo>
                    <a:pt x="403" y="1844"/>
                    <a:pt x="396" y="1842"/>
                    <a:pt x="390" y="1837"/>
                  </a:cubicBezTo>
                  <a:cubicBezTo>
                    <a:pt x="309" y="1773"/>
                    <a:pt x="309" y="1773"/>
                    <a:pt x="309" y="1773"/>
                  </a:cubicBezTo>
                  <a:cubicBezTo>
                    <a:pt x="295" y="1761"/>
                    <a:pt x="293" y="1741"/>
                    <a:pt x="304" y="1727"/>
                  </a:cubicBezTo>
                  <a:cubicBezTo>
                    <a:pt x="315" y="1713"/>
                    <a:pt x="336" y="1711"/>
                    <a:pt x="350" y="1722"/>
                  </a:cubicBezTo>
                  <a:cubicBezTo>
                    <a:pt x="406" y="1768"/>
                    <a:pt x="406" y="1768"/>
                    <a:pt x="406" y="1768"/>
                  </a:cubicBezTo>
                  <a:cubicBezTo>
                    <a:pt x="515" y="1645"/>
                    <a:pt x="515" y="1645"/>
                    <a:pt x="515" y="1645"/>
                  </a:cubicBezTo>
                  <a:cubicBezTo>
                    <a:pt x="527" y="1632"/>
                    <a:pt x="547" y="1631"/>
                    <a:pt x="560" y="1643"/>
                  </a:cubicBezTo>
                  <a:cubicBezTo>
                    <a:pt x="573" y="1655"/>
                    <a:pt x="575" y="1675"/>
                    <a:pt x="563" y="1688"/>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9294D"/>
                </a:solidFill>
                <a:effectLst/>
                <a:uLnTx/>
                <a:uFillTx/>
              </a:endParaRPr>
            </a:p>
          </p:txBody>
        </p:sp>
      </p:grpSp>
      <p:grpSp>
        <p:nvGrpSpPr>
          <p:cNvPr id="40" name="Group 39">
            <a:extLst>
              <a:ext uri="{FF2B5EF4-FFF2-40B4-BE49-F238E27FC236}">
                <a16:creationId xmlns:a16="http://schemas.microsoft.com/office/drawing/2014/main" id="{C86697F3-BC0C-4D06-B75F-707A84E6D661}"/>
              </a:ext>
            </a:extLst>
          </p:cNvPr>
          <p:cNvGrpSpPr/>
          <p:nvPr/>
        </p:nvGrpSpPr>
        <p:grpSpPr>
          <a:xfrm>
            <a:off x="3827164" y="1430352"/>
            <a:ext cx="712251" cy="671236"/>
            <a:chOff x="4654566" y="1423516"/>
            <a:chExt cx="712251" cy="671236"/>
          </a:xfrm>
        </p:grpSpPr>
        <p:sp>
          <p:nvSpPr>
            <p:cNvPr id="41" name="Oval 40">
              <a:extLst>
                <a:ext uri="{FF2B5EF4-FFF2-40B4-BE49-F238E27FC236}">
                  <a16:creationId xmlns:a16="http://schemas.microsoft.com/office/drawing/2014/main" id="{126B123A-03FB-4BF6-B2DA-4975A5DF5935}"/>
                </a:ext>
              </a:extLst>
            </p:cNvPr>
            <p:cNvSpPr/>
            <p:nvPr/>
          </p:nvSpPr>
          <p:spPr>
            <a:xfrm>
              <a:off x="4654566" y="1423516"/>
              <a:ext cx="712251" cy="671236"/>
            </a:xfrm>
            <a:prstGeom prst="ellipse">
              <a:avLst/>
            </a:prstGeom>
            <a:solidFill>
              <a:schemeClr val="tx2"/>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42" name="Freeform 29">
              <a:extLst>
                <a:ext uri="{FF2B5EF4-FFF2-40B4-BE49-F238E27FC236}">
                  <a16:creationId xmlns:a16="http://schemas.microsoft.com/office/drawing/2014/main" id="{5070BFE0-E6A5-447A-9C70-B4C055870BE5}"/>
                </a:ext>
              </a:extLst>
            </p:cNvPr>
            <p:cNvSpPr>
              <a:spLocks/>
            </p:cNvSpPr>
            <p:nvPr/>
          </p:nvSpPr>
          <p:spPr bwMode="auto">
            <a:xfrm>
              <a:off x="4786163" y="1561939"/>
              <a:ext cx="465405" cy="346499"/>
            </a:xfrm>
            <a:custGeom>
              <a:avLst/>
              <a:gdLst>
                <a:gd name="T0" fmla="*/ 1555 w 1640"/>
                <a:gd name="T1" fmla="*/ 944 h 1304"/>
                <a:gd name="T2" fmla="*/ 1507 w 1640"/>
                <a:gd name="T3" fmla="*/ 944 h 1304"/>
                <a:gd name="T4" fmla="*/ 1507 w 1640"/>
                <a:gd name="T5" fmla="*/ 759 h 1304"/>
                <a:gd name="T6" fmla="*/ 1375 w 1640"/>
                <a:gd name="T7" fmla="*/ 627 h 1304"/>
                <a:gd name="T8" fmla="*/ 867 w 1640"/>
                <a:gd name="T9" fmla="*/ 627 h 1304"/>
                <a:gd name="T10" fmla="*/ 867 w 1640"/>
                <a:gd name="T11" fmla="*/ 427 h 1304"/>
                <a:gd name="T12" fmla="*/ 1106 w 1640"/>
                <a:gd name="T13" fmla="*/ 427 h 1304"/>
                <a:gd name="T14" fmla="*/ 1176 w 1640"/>
                <a:gd name="T15" fmla="*/ 358 h 1304"/>
                <a:gd name="T16" fmla="*/ 1176 w 1640"/>
                <a:gd name="T17" fmla="*/ 70 h 1304"/>
                <a:gd name="T18" fmla="*/ 1106 w 1640"/>
                <a:gd name="T19" fmla="*/ 0 h 1304"/>
                <a:gd name="T20" fmla="*/ 534 w 1640"/>
                <a:gd name="T21" fmla="*/ 0 h 1304"/>
                <a:gd name="T22" fmla="*/ 464 w 1640"/>
                <a:gd name="T23" fmla="*/ 70 h 1304"/>
                <a:gd name="T24" fmla="*/ 464 w 1640"/>
                <a:gd name="T25" fmla="*/ 358 h 1304"/>
                <a:gd name="T26" fmla="*/ 534 w 1640"/>
                <a:gd name="T27" fmla="*/ 427 h 1304"/>
                <a:gd name="T28" fmla="*/ 773 w 1640"/>
                <a:gd name="T29" fmla="*/ 427 h 1304"/>
                <a:gd name="T30" fmla="*/ 773 w 1640"/>
                <a:gd name="T31" fmla="*/ 627 h 1304"/>
                <a:gd name="T32" fmla="*/ 265 w 1640"/>
                <a:gd name="T33" fmla="*/ 627 h 1304"/>
                <a:gd name="T34" fmla="*/ 133 w 1640"/>
                <a:gd name="T35" fmla="*/ 759 h 1304"/>
                <a:gd name="T36" fmla="*/ 133 w 1640"/>
                <a:gd name="T37" fmla="*/ 944 h 1304"/>
                <a:gd name="T38" fmla="*/ 85 w 1640"/>
                <a:gd name="T39" fmla="*/ 944 h 1304"/>
                <a:gd name="T40" fmla="*/ 0 w 1640"/>
                <a:gd name="T41" fmla="*/ 1029 h 1304"/>
                <a:gd name="T42" fmla="*/ 0 w 1640"/>
                <a:gd name="T43" fmla="*/ 1218 h 1304"/>
                <a:gd name="T44" fmla="*/ 85 w 1640"/>
                <a:gd name="T45" fmla="*/ 1304 h 1304"/>
                <a:gd name="T46" fmla="*/ 274 w 1640"/>
                <a:gd name="T47" fmla="*/ 1304 h 1304"/>
                <a:gd name="T48" fmla="*/ 360 w 1640"/>
                <a:gd name="T49" fmla="*/ 1218 h 1304"/>
                <a:gd name="T50" fmla="*/ 360 w 1640"/>
                <a:gd name="T51" fmla="*/ 1029 h 1304"/>
                <a:gd name="T52" fmla="*/ 274 w 1640"/>
                <a:gd name="T53" fmla="*/ 944 h 1304"/>
                <a:gd name="T54" fmla="*/ 227 w 1640"/>
                <a:gd name="T55" fmla="*/ 944 h 1304"/>
                <a:gd name="T56" fmla="*/ 227 w 1640"/>
                <a:gd name="T57" fmla="*/ 759 h 1304"/>
                <a:gd name="T58" fmla="*/ 265 w 1640"/>
                <a:gd name="T59" fmla="*/ 721 h 1304"/>
                <a:gd name="T60" fmla="*/ 773 w 1640"/>
                <a:gd name="T61" fmla="*/ 721 h 1304"/>
                <a:gd name="T62" fmla="*/ 773 w 1640"/>
                <a:gd name="T63" fmla="*/ 944 h 1304"/>
                <a:gd name="T64" fmla="*/ 726 w 1640"/>
                <a:gd name="T65" fmla="*/ 944 h 1304"/>
                <a:gd name="T66" fmla="*/ 640 w 1640"/>
                <a:gd name="T67" fmla="*/ 1029 h 1304"/>
                <a:gd name="T68" fmla="*/ 640 w 1640"/>
                <a:gd name="T69" fmla="*/ 1218 h 1304"/>
                <a:gd name="T70" fmla="*/ 726 w 1640"/>
                <a:gd name="T71" fmla="*/ 1304 h 1304"/>
                <a:gd name="T72" fmla="*/ 914 w 1640"/>
                <a:gd name="T73" fmla="*/ 1304 h 1304"/>
                <a:gd name="T74" fmla="*/ 1000 w 1640"/>
                <a:gd name="T75" fmla="*/ 1218 h 1304"/>
                <a:gd name="T76" fmla="*/ 1000 w 1640"/>
                <a:gd name="T77" fmla="*/ 1029 h 1304"/>
                <a:gd name="T78" fmla="*/ 914 w 1640"/>
                <a:gd name="T79" fmla="*/ 944 h 1304"/>
                <a:gd name="T80" fmla="*/ 867 w 1640"/>
                <a:gd name="T81" fmla="*/ 944 h 1304"/>
                <a:gd name="T82" fmla="*/ 867 w 1640"/>
                <a:gd name="T83" fmla="*/ 721 h 1304"/>
                <a:gd name="T84" fmla="*/ 1375 w 1640"/>
                <a:gd name="T85" fmla="*/ 721 h 1304"/>
                <a:gd name="T86" fmla="*/ 1413 w 1640"/>
                <a:gd name="T87" fmla="*/ 759 h 1304"/>
                <a:gd name="T88" fmla="*/ 1413 w 1640"/>
                <a:gd name="T89" fmla="*/ 944 h 1304"/>
                <a:gd name="T90" fmla="*/ 1366 w 1640"/>
                <a:gd name="T91" fmla="*/ 944 h 1304"/>
                <a:gd name="T92" fmla="*/ 1280 w 1640"/>
                <a:gd name="T93" fmla="*/ 1029 h 1304"/>
                <a:gd name="T94" fmla="*/ 1280 w 1640"/>
                <a:gd name="T95" fmla="*/ 1218 h 1304"/>
                <a:gd name="T96" fmla="*/ 1366 w 1640"/>
                <a:gd name="T97" fmla="*/ 1304 h 1304"/>
                <a:gd name="T98" fmla="*/ 1555 w 1640"/>
                <a:gd name="T99" fmla="*/ 1304 h 1304"/>
                <a:gd name="T100" fmla="*/ 1640 w 1640"/>
                <a:gd name="T101" fmla="*/ 1218 h 1304"/>
                <a:gd name="T102" fmla="*/ 1640 w 1640"/>
                <a:gd name="T103" fmla="*/ 1029 h 1304"/>
                <a:gd name="T104" fmla="*/ 1555 w 1640"/>
                <a:gd name="T105" fmla="*/ 94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0" h="1304">
                  <a:moveTo>
                    <a:pt x="1555" y="944"/>
                  </a:moveTo>
                  <a:cubicBezTo>
                    <a:pt x="1507" y="944"/>
                    <a:pt x="1507" y="944"/>
                    <a:pt x="1507" y="944"/>
                  </a:cubicBezTo>
                  <a:cubicBezTo>
                    <a:pt x="1507" y="759"/>
                    <a:pt x="1507" y="759"/>
                    <a:pt x="1507" y="759"/>
                  </a:cubicBezTo>
                  <a:cubicBezTo>
                    <a:pt x="1507" y="686"/>
                    <a:pt x="1448" y="627"/>
                    <a:pt x="1375" y="627"/>
                  </a:cubicBezTo>
                  <a:cubicBezTo>
                    <a:pt x="867" y="627"/>
                    <a:pt x="867" y="627"/>
                    <a:pt x="867" y="627"/>
                  </a:cubicBezTo>
                  <a:cubicBezTo>
                    <a:pt x="867" y="427"/>
                    <a:pt x="867" y="427"/>
                    <a:pt x="867" y="427"/>
                  </a:cubicBezTo>
                  <a:cubicBezTo>
                    <a:pt x="1106" y="427"/>
                    <a:pt x="1106" y="427"/>
                    <a:pt x="1106" y="427"/>
                  </a:cubicBezTo>
                  <a:cubicBezTo>
                    <a:pt x="1145" y="427"/>
                    <a:pt x="1176" y="396"/>
                    <a:pt x="1176" y="358"/>
                  </a:cubicBezTo>
                  <a:cubicBezTo>
                    <a:pt x="1176" y="70"/>
                    <a:pt x="1176" y="70"/>
                    <a:pt x="1176" y="70"/>
                  </a:cubicBezTo>
                  <a:cubicBezTo>
                    <a:pt x="1176" y="31"/>
                    <a:pt x="1145" y="0"/>
                    <a:pt x="1106" y="0"/>
                  </a:cubicBezTo>
                  <a:cubicBezTo>
                    <a:pt x="534" y="0"/>
                    <a:pt x="534" y="0"/>
                    <a:pt x="534" y="0"/>
                  </a:cubicBezTo>
                  <a:cubicBezTo>
                    <a:pt x="495" y="0"/>
                    <a:pt x="464" y="31"/>
                    <a:pt x="464" y="70"/>
                  </a:cubicBezTo>
                  <a:cubicBezTo>
                    <a:pt x="464" y="358"/>
                    <a:pt x="464" y="358"/>
                    <a:pt x="464" y="358"/>
                  </a:cubicBezTo>
                  <a:cubicBezTo>
                    <a:pt x="464" y="396"/>
                    <a:pt x="495" y="427"/>
                    <a:pt x="534" y="427"/>
                  </a:cubicBezTo>
                  <a:cubicBezTo>
                    <a:pt x="773" y="427"/>
                    <a:pt x="773" y="427"/>
                    <a:pt x="773" y="427"/>
                  </a:cubicBezTo>
                  <a:cubicBezTo>
                    <a:pt x="773" y="627"/>
                    <a:pt x="773" y="627"/>
                    <a:pt x="773" y="627"/>
                  </a:cubicBezTo>
                  <a:cubicBezTo>
                    <a:pt x="265" y="627"/>
                    <a:pt x="265" y="627"/>
                    <a:pt x="265" y="627"/>
                  </a:cubicBezTo>
                  <a:cubicBezTo>
                    <a:pt x="192" y="627"/>
                    <a:pt x="133" y="686"/>
                    <a:pt x="133" y="759"/>
                  </a:cubicBezTo>
                  <a:cubicBezTo>
                    <a:pt x="133" y="944"/>
                    <a:pt x="133" y="944"/>
                    <a:pt x="133" y="944"/>
                  </a:cubicBezTo>
                  <a:cubicBezTo>
                    <a:pt x="85" y="944"/>
                    <a:pt x="85" y="944"/>
                    <a:pt x="85" y="944"/>
                  </a:cubicBezTo>
                  <a:cubicBezTo>
                    <a:pt x="38" y="944"/>
                    <a:pt x="0" y="982"/>
                    <a:pt x="0" y="1029"/>
                  </a:cubicBezTo>
                  <a:cubicBezTo>
                    <a:pt x="0" y="1218"/>
                    <a:pt x="0" y="1218"/>
                    <a:pt x="0" y="1218"/>
                  </a:cubicBezTo>
                  <a:cubicBezTo>
                    <a:pt x="0" y="1265"/>
                    <a:pt x="38" y="1304"/>
                    <a:pt x="85" y="1304"/>
                  </a:cubicBezTo>
                  <a:cubicBezTo>
                    <a:pt x="274" y="1304"/>
                    <a:pt x="274" y="1304"/>
                    <a:pt x="274" y="1304"/>
                  </a:cubicBezTo>
                  <a:cubicBezTo>
                    <a:pt x="321" y="1304"/>
                    <a:pt x="360" y="1265"/>
                    <a:pt x="360" y="1218"/>
                  </a:cubicBezTo>
                  <a:cubicBezTo>
                    <a:pt x="360" y="1029"/>
                    <a:pt x="360" y="1029"/>
                    <a:pt x="360" y="1029"/>
                  </a:cubicBezTo>
                  <a:cubicBezTo>
                    <a:pt x="360" y="982"/>
                    <a:pt x="321" y="944"/>
                    <a:pt x="274" y="944"/>
                  </a:cubicBezTo>
                  <a:cubicBezTo>
                    <a:pt x="227" y="944"/>
                    <a:pt x="227" y="944"/>
                    <a:pt x="227" y="944"/>
                  </a:cubicBezTo>
                  <a:cubicBezTo>
                    <a:pt x="227" y="759"/>
                    <a:pt x="227" y="759"/>
                    <a:pt x="227" y="759"/>
                  </a:cubicBezTo>
                  <a:cubicBezTo>
                    <a:pt x="227" y="738"/>
                    <a:pt x="244" y="721"/>
                    <a:pt x="265" y="721"/>
                  </a:cubicBezTo>
                  <a:cubicBezTo>
                    <a:pt x="773" y="721"/>
                    <a:pt x="773" y="721"/>
                    <a:pt x="773" y="721"/>
                  </a:cubicBezTo>
                  <a:cubicBezTo>
                    <a:pt x="773" y="944"/>
                    <a:pt x="773" y="944"/>
                    <a:pt x="773" y="944"/>
                  </a:cubicBezTo>
                  <a:cubicBezTo>
                    <a:pt x="726" y="944"/>
                    <a:pt x="726" y="944"/>
                    <a:pt x="726" y="944"/>
                  </a:cubicBezTo>
                  <a:cubicBezTo>
                    <a:pt x="678" y="944"/>
                    <a:pt x="640" y="982"/>
                    <a:pt x="640" y="1029"/>
                  </a:cubicBezTo>
                  <a:cubicBezTo>
                    <a:pt x="640" y="1218"/>
                    <a:pt x="640" y="1218"/>
                    <a:pt x="640" y="1218"/>
                  </a:cubicBezTo>
                  <a:cubicBezTo>
                    <a:pt x="640" y="1265"/>
                    <a:pt x="678" y="1304"/>
                    <a:pt x="726" y="1304"/>
                  </a:cubicBezTo>
                  <a:cubicBezTo>
                    <a:pt x="914" y="1304"/>
                    <a:pt x="914" y="1304"/>
                    <a:pt x="914" y="1304"/>
                  </a:cubicBezTo>
                  <a:cubicBezTo>
                    <a:pt x="962" y="1304"/>
                    <a:pt x="1000" y="1265"/>
                    <a:pt x="1000" y="1218"/>
                  </a:cubicBezTo>
                  <a:cubicBezTo>
                    <a:pt x="1000" y="1029"/>
                    <a:pt x="1000" y="1029"/>
                    <a:pt x="1000" y="1029"/>
                  </a:cubicBezTo>
                  <a:cubicBezTo>
                    <a:pt x="1000" y="982"/>
                    <a:pt x="962" y="944"/>
                    <a:pt x="914" y="944"/>
                  </a:cubicBezTo>
                  <a:cubicBezTo>
                    <a:pt x="867" y="944"/>
                    <a:pt x="867" y="944"/>
                    <a:pt x="867" y="944"/>
                  </a:cubicBezTo>
                  <a:cubicBezTo>
                    <a:pt x="867" y="721"/>
                    <a:pt x="867" y="721"/>
                    <a:pt x="867" y="721"/>
                  </a:cubicBezTo>
                  <a:cubicBezTo>
                    <a:pt x="1375" y="721"/>
                    <a:pt x="1375" y="721"/>
                    <a:pt x="1375" y="721"/>
                  </a:cubicBezTo>
                  <a:cubicBezTo>
                    <a:pt x="1396" y="721"/>
                    <a:pt x="1413" y="738"/>
                    <a:pt x="1413" y="759"/>
                  </a:cubicBezTo>
                  <a:cubicBezTo>
                    <a:pt x="1413" y="944"/>
                    <a:pt x="1413" y="944"/>
                    <a:pt x="1413" y="944"/>
                  </a:cubicBezTo>
                  <a:cubicBezTo>
                    <a:pt x="1366" y="944"/>
                    <a:pt x="1366" y="944"/>
                    <a:pt x="1366" y="944"/>
                  </a:cubicBezTo>
                  <a:cubicBezTo>
                    <a:pt x="1319" y="944"/>
                    <a:pt x="1280" y="982"/>
                    <a:pt x="1280" y="1029"/>
                  </a:cubicBezTo>
                  <a:cubicBezTo>
                    <a:pt x="1280" y="1218"/>
                    <a:pt x="1280" y="1218"/>
                    <a:pt x="1280" y="1218"/>
                  </a:cubicBezTo>
                  <a:cubicBezTo>
                    <a:pt x="1280" y="1265"/>
                    <a:pt x="1319" y="1304"/>
                    <a:pt x="1366" y="1304"/>
                  </a:cubicBezTo>
                  <a:cubicBezTo>
                    <a:pt x="1555" y="1304"/>
                    <a:pt x="1555" y="1304"/>
                    <a:pt x="1555" y="1304"/>
                  </a:cubicBezTo>
                  <a:cubicBezTo>
                    <a:pt x="1602" y="1304"/>
                    <a:pt x="1640" y="1265"/>
                    <a:pt x="1640" y="1218"/>
                  </a:cubicBezTo>
                  <a:cubicBezTo>
                    <a:pt x="1640" y="1029"/>
                    <a:pt x="1640" y="1029"/>
                    <a:pt x="1640" y="1029"/>
                  </a:cubicBezTo>
                  <a:cubicBezTo>
                    <a:pt x="1640" y="982"/>
                    <a:pt x="1602" y="944"/>
                    <a:pt x="1555" y="94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endParaRPr>
            </a:p>
          </p:txBody>
        </p:sp>
      </p:grpSp>
      <p:pic>
        <p:nvPicPr>
          <p:cNvPr id="43" name="Graphic 42">
            <a:extLst>
              <a:ext uri="{FF2B5EF4-FFF2-40B4-BE49-F238E27FC236}">
                <a16:creationId xmlns:a16="http://schemas.microsoft.com/office/drawing/2014/main" id="{79560FC7-E931-43F1-844F-4DEB0C22679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19393"/>
          <a:stretch/>
        </p:blipFill>
        <p:spPr>
          <a:xfrm>
            <a:off x="9379121" y="1542483"/>
            <a:ext cx="402345" cy="410365"/>
          </a:xfrm>
          <a:prstGeom prst="rect">
            <a:avLst/>
          </a:prstGeom>
        </p:spPr>
      </p:pic>
      <p:sp>
        <p:nvSpPr>
          <p:cNvPr id="44" name="TextBox 43">
            <a:extLst>
              <a:ext uri="{FF2B5EF4-FFF2-40B4-BE49-F238E27FC236}">
                <a16:creationId xmlns:a16="http://schemas.microsoft.com/office/drawing/2014/main" id="{C33679BC-A07C-4B5D-9396-16FCB880C3A9}"/>
              </a:ext>
            </a:extLst>
          </p:cNvPr>
          <p:cNvSpPr txBox="1"/>
          <p:nvPr/>
        </p:nvSpPr>
        <p:spPr>
          <a:xfrm>
            <a:off x="1913787" y="181091"/>
            <a:ext cx="6373881" cy="1323439"/>
          </a:xfrm>
          <a:prstGeom prst="rect">
            <a:avLst/>
          </a:prstGeom>
        </p:spPr>
        <p:txBody>
          <a:bodyPr vert="horz" lIns="91440" tIns="72000" rIns="91440" bIns="45720" rtlCol="0" anchor="t">
            <a:normAutofit/>
          </a:bodyPr>
          <a:lstStyle>
            <a:lvl1pPr algn="r">
              <a:lnSpc>
                <a:spcPct val="100000"/>
              </a:lnSpc>
              <a:spcBef>
                <a:spcPct val="0"/>
              </a:spcBef>
              <a:buNone/>
              <a:defRPr sz="4000" b="1" i="0">
                <a:solidFill>
                  <a:srgbClr val="FFFFFF"/>
                </a:solidFill>
                <a:latin typeface="Equip Extended" panose="02000503030000020004" pitchFamily="2" charset="77"/>
                <a:ea typeface="+mj-ea"/>
                <a:cs typeface="+mj-cs"/>
              </a:defRPr>
            </a:lvl1pPr>
          </a:lstStyle>
          <a:p>
            <a:r>
              <a:rPr lang="en-US" dirty="0">
                <a:solidFill>
                  <a:schemeClr val="tx1"/>
                </a:solidFill>
              </a:rPr>
              <a:t>Problems and Solutions</a:t>
            </a:r>
            <a:endParaRPr lang="en-IN" dirty="0">
              <a:solidFill>
                <a:schemeClr val="tx1"/>
              </a:solidFill>
            </a:endParaRPr>
          </a:p>
        </p:txBody>
      </p:sp>
    </p:spTree>
    <p:extLst>
      <p:ext uri="{BB962C8B-B14F-4D97-AF65-F5344CB8AC3E}">
        <p14:creationId xmlns:p14="http://schemas.microsoft.com/office/powerpoint/2010/main" val="321314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FB791322-BF91-4744-8C0A-470A4C5AB6DE}"/>
              </a:ext>
            </a:extLst>
          </p:cNvPr>
          <p:cNvSpPr/>
          <p:nvPr/>
        </p:nvSpPr>
        <p:spPr>
          <a:xfrm>
            <a:off x="746650" y="1789999"/>
            <a:ext cx="2348496" cy="326665"/>
          </a:xfrm>
          <a:prstGeom prst="trapezoid">
            <a:avLst>
              <a:gd name="adj" fmla="val 136650"/>
            </a:avLst>
          </a:prstGeom>
          <a:solidFill>
            <a:srgbClr val="261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side Corner of Rectangle 1">
            <a:extLst>
              <a:ext uri="{FF2B5EF4-FFF2-40B4-BE49-F238E27FC236}">
                <a16:creationId xmlns:a16="http://schemas.microsoft.com/office/drawing/2014/main" id="{6B6F9DF1-0959-4311-9035-7AE2255AA8E4}"/>
              </a:ext>
            </a:extLst>
          </p:cNvPr>
          <p:cNvSpPr/>
          <p:nvPr/>
        </p:nvSpPr>
        <p:spPr>
          <a:xfrm rot="10800000">
            <a:off x="745066"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elay 4">
            <a:extLst>
              <a:ext uri="{FF2B5EF4-FFF2-40B4-BE49-F238E27FC236}">
                <a16:creationId xmlns:a16="http://schemas.microsoft.com/office/drawing/2014/main" id="{B82280E2-E027-4085-9D85-85A1EB731E3C}"/>
              </a:ext>
            </a:extLst>
          </p:cNvPr>
          <p:cNvSpPr/>
          <p:nvPr/>
        </p:nvSpPr>
        <p:spPr>
          <a:xfrm rot="5400000">
            <a:off x="1309646" y="1669426"/>
            <a:ext cx="1222504" cy="1460409"/>
          </a:xfrm>
          <a:prstGeom prst="flowChartDelay">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ium 56">
            <a:extLst>
              <a:ext uri="{FF2B5EF4-FFF2-40B4-BE49-F238E27FC236}">
                <a16:creationId xmlns:a16="http://schemas.microsoft.com/office/drawing/2014/main" id="{1F9B0135-1F47-4C48-AC54-5710EB0DD1FF}"/>
              </a:ext>
            </a:extLst>
          </p:cNvPr>
          <p:cNvSpPr/>
          <p:nvPr/>
        </p:nvSpPr>
        <p:spPr>
          <a:xfrm>
            <a:off x="3535005" y="1789999"/>
            <a:ext cx="2348496" cy="326665"/>
          </a:xfrm>
          <a:prstGeom prst="trapezoid">
            <a:avLst>
              <a:gd name="adj" fmla="val 13665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57">
            <a:extLst>
              <a:ext uri="{FF2B5EF4-FFF2-40B4-BE49-F238E27FC236}">
                <a16:creationId xmlns:a16="http://schemas.microsoft.com/office/drawing/2014/main" id="{1BD04243-D9DA-4E8A-9C3A-662FDC9F230E}"/>
              </a:ext>
            </a:extLst>
          </p:cNvPr>
          <p:cNvSpPr/>
          <p:nvPr/>
        </p:nvSpPr>
        <p:spPr>
          <a:xfrm rot="10800000">
            <a:off x="3341050" y="2069504"/>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elay 58">
            <a:extLst>
              <a:ext uri="{FF2B5EF4-FFF2-40B4-BE49-F238E27FC236}">
                <a16:creationId xmlns:a16="http://schemas.microsoft.com/office/drawing/2014/main" id="{569047E6-66CC-431E-88D0-8AB141521A26}"/>
              </a:ext>
            </a:extLst>
          </p:cNvPr>
          <p:cNvSpPr/>
          <p:nvPr/>
        </p:nvSpPr>
        <p:spPr>
          <a:xfrm rot="5400000">
            <a:off x="4098001" y="1669426"/>
            <a:ext cx="1222504" cy="1460409"/>
          </a:xfrm>
          <a:prstGeom prst="flowChartDelay">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ium 60">
            <a:extLst>
              <a:ext uri="{FF2B5EF4-FFF2-40B4-BE49-F238E27FC236}">
                <a16:creationId xmlns:a16="http://schemas.microsoft.com/office/drawing/2014/main" id="{A94B845D-7F01-46D6-BF9E-23AD5134B5DA}"/>
              </a:ext>
            </a:extLst>
          </p:cNvPr>
          <p:cNvSpPr/>
          <p:nvPr/>
        </p:nvSpPr>
        <p:spPr>
          <a:xfrm>
            <a:off x="6323360" y="1789999"/>
            <a:ext cx="2348496" cy="326665"/>
          </a:xfrm>
          <a:prstGeom prst="trapezoid">
            <a:avLst>
              <a:gd name="adj" fmla="val 13665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61">
            <a:extLst>
              <a:ext uri="{FF2B5EF4-FFF2-40B4-BE49-F238E27FC236}">
                <a16:creationId xmlns:a16="http://schemas.microsoft.com/office/drawing/2014/main" id="{70EBCB1F-90F5-4B4B-880A-34172DB618D9}"/>
              </a:ext>
            </a:extLst>
          </p:cNvPr>
          <p:cNvSpPr/>
          <p:nvPr/>
        </p:nvSpPr>
        <p:spPr>
          <a:xfrm rot="10800000">
            <a:off x="6299202"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Delay 62">
            <a:extLst>
              <a:ext uri="{FF2B5EF4-FFF2-40B4-BE49-F238E27FC236}">
                <a16:creationId xmlns:a16="http://schemas.microsoft.com/office/drawing/2014/main" id="{84ED6F10-CFEC-4259-9BD2-6E0878EDD3F0}"/>
              </a:ext>
            </a:extLst>
          </p:cNvPr>
          <p:cNvSpPr/>
          <p:nvPr/>
        </p:nvSpPr>
        <p:spPr>
          <a:xfrm rot="5400000">
            <a:off x="6886356" y="1669426"/>
            <a:ext cx="1222504" cy="1460409"/>
          </a:xfrm>
          <a:prstGeom prst="flowChartDelay">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apezium 64">
            <a:extLst>
              <a:ext uri="{FF2B5EF4-FFF2-40B4-BE49-F238E27FC236}">
                <a16:creationId xmlns:a16="http://schemas.microsoft.com/office/drawing/2014/main" id="{39B4E04A-3007-4CF3-89AE-2B29504234CB}"/>
              </a:ext>
            </a:extLst>
          </p:cNvPr>
          <p:cNvSpPr/>
          <p:nvPr/>
        </p:nvSpPr>
        <p:spPr>
          <a:xfrm>
            <a:off x="9111714" y="1789999"/>
            <a:ext cx="2348496" cy="326665"/>
          </a:xfrm>
          <a:prstGeom prst="trapezoid">
            <a:avLst>
              <a:gd name="adj" fmla="val 13665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65">
            <a:extLst>
              <a:ext uri="{FF2B5EF4-FFF2-40B4-BE49-F238E27FC236}">
                <a16:creationId xmlns:a16="http://schemas.microsoft.com/office/drawing/2014/main" id="{72CE0E8F-4D25-4911-A637-9EDC53E4544D}"/>
              </a:ext>
            </a:extLst>
          </p:cNvPr>
          <p:cNvSpPr/>
          <p:nvPr/>
        </p:nvSpPr>
        <p:spPr>
          <a:xfrm rot="10800000">
            <a:off x="9110130"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elay 66">
            <a:extLst>
              <a:ext uri="{FF2B5EF4-FFF2-40B4-BE49-F238E27FC236}">
                <a16:creationId xmlns:a16="http://schemas.microsoft.com/office/drawing/2014/main" id="{4E1BDC4A-3535-49B0-B05A-9EBBCA79700E}"/>
              </a:ext>
            </a:extLst>
          </p:cNvPr>
          <p:cNvSpPr/>
          <p:nvPr/>
        </p:nvSpPr>
        <p:spPr>
          <a:xfrm rot="5400000">
            <a:off x="9674710" y="1669426"/>
            <a:ext cx="1222504" cy="1460409"/>
          </a:xfrm>
          <a:prstGeom prst="flowChartDelay">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141217A5-30CD-455A-8708-8988A50D1B16}"/>
              </a:ext>
            </a:extLst>
          </p:cNvPr>
          <p:cNvSpPr txBox="1">
            <a:spLocks/>
          </p:cNvSpPr>
          <p:nvPr/>
        </p:nvSpPr>
        <p:spPr>
          <a:xfrm>
            <a:off x="968022" y="3762148"/>
            <a:ext cx="2336800" cy="134857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28600" indent="-228600" algn="l" defTabSz="543818">
              <a:lnSpc>
                <a:spcPts val="1450"/>
              </a:lnSpc>
              <a:buFont typeface="Arial" panose="020B0604020202020204" pitchFamily="34" charset="0"/>
              <a:buChar char="•"/>
            </a:pPr>
            <a:r>
              <a:rPr lang="en-US" sz="1050" b="1" dirty="0">
                <a:solidFill>
                  <a:schemeClr val="tx1"/>
                </a:solidFill>
                <a:cs typeface="+mn-cs"/>
              </a:rPr>
              <a:t>Visual Studio 2019/2022</a:t>
            </a:r>
          </a:p>
          <a:p>
            <a:pPr marL="228600" indent="-228600" algn="l" defTabSz="543818">
              <a:lnSpc>
                <a:spcPts val="1450"/>
              </a:lnSpc>
              <a:buFont typeface="Arial" panose="020B0604020202020204" pitchFamily="34" charset="0"/>
              <a:buChar char="•"/>
            </a:pPr>
            <a:r>
              <a:rPr lang="en-US" sz="1050" b="1" dirty="0">
                <a:solidFill>
                  <a:schemeClr val="tx1"/>
                </a:solidFill>
                <a:cs typeface="+mn-cs"/>
              </a:rPr>
              <a:t>GitHub</a:t>
            </a:r>
          </a:p>
          <a:p>
            <a:pPr marL="228600" indent="-228600" algn="l" defTabSz="543818">
              <a:lnSpc>
                <a:spcPts val="1450"/>
              </a:lnSpc>
              <a:buFont typeface="Arial" panose="020B0604020202020204" pitchFamily="34" charset="0"/>
              <a:buChar char="•"/>
            </a:pPr>
            <a:r>
              <a:rPr lang="en-US" sz="1050" b="1" dirty="0">
                <a:solidFill>
                  <a:schemeClr val="tx1"/>
                </a:solidFill>
                <a:cs typeface="+mn-cs"/>
              </a:rPr>
              <a:t>JMeter</a:t>
            </a: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p:txBody>
      </p:sp>
      <p:sp>
        <p:nvSpPr>
          <p:cNvPr id="19" name="TextBox 18">
            <a:extLst>
              <a:ext uri="{FF2B5EF4-FFF2-40B4-BE49-F238E27FC236}">
                <a16:creationId xmlns:a16="http://schemas.microsoft.com/office/drawing/2014/main" id="{FB357690-2D88-44CF-8881-F14BD0D0A65F}"/>
              </a:ext>
            </a:extLst>
          </p:cNvPr>
          <p:cNvSpPr txBox="1"/>
          <p:nvPr/>
        </p:nvSpPr>
        <p:spPr>
          <a:xfrm>
            <a:off x="745067" y="3209919"/>
            <a:ext cx="2336799" cy="338554"/>
          </a:xfrm>
          <a:prstGeom prst="rect">
            <a:avLst/>
          </a:prstGeom>
          <a:noFill/>
        </p:spPr>
        <p:txBody>
          <a:bodyPr wrap="square" rtlCol="0" anchor="ctr" anchorCtr="0">
            <a:spAutoFit/>
          </a:bodyPr>
          <a:lstStyle/>
          <a:p>
            <a:pPr algn="ctr" defTabSz="914217"/>
            <a:r>
              <a:rPr lang="en-US" sz="1600" b="1" dirty="0">
                <a:solidFill>
                  <a:srgbClr val="8585FF"/>
                </a:solidFill>
              </a:rPr>
              <a:t>Tools Used</a:t>
            </a:r>
          </a:p>
        </p:txBody>
      </p:sp>
      <p:sp>
        <p:nvSpPr>
          <p:cNvPr id="20" name="Subtitle 2">
            <a:extLst>
              <a:ext uri="{FF2B5EF4-FFF2-40B4-BE49-F238E27FC236}">
                <a16:creationId xmlns:a16="http://schemas.microsoft.com/office/drawing/2014/main" id="{1AA8BFB9-09E4-4965-90EC-97F08E214A62}"/>
              </a:ext>
            </a:extLst>
          </p:cNvPr>
          <p:cNvSpPr txBox="1">
            <a:spLocks/>
          </p:cNvSpPr>
          <p:nvPr/>
        </p:nvSpPr>
        <p:spPr>
          <a:xfrm>
            <a:off x="3716499" y="3755798"/>
            <a:ext cx="2336799" cy="899221"/>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C#</a:t>
            </a:r>
          </a:p>
          <a:p>
            <a:r>
              <a:rPr lang="en-US" dirty="0"/>
              <a:t>OS process Sampler</a:t>
            </a:r>
          </a:p>
          <a:p>
            <a:pPr marL="0" indent="0">
              <a:buNone/>
            </a:pPr>
            <a:endParaRPr lang="en-US" dirty="0"/>
          </a:p>
          <a:p>
            <a:endParaRPr lang="en-US" dirty="0"/>
          </a:p>
        </p:txBody>
      </p:sp>
      <p:sp>
        <p:nvSpPr>
          <p:cNvPr id="21" name="TextBox 20">
            <a:extLst>
              <a:ext uri="{FF2B5EF4-FFF2-40B4-BE49-F238E27FC236}">
                <a16:creationId xmlns:a16="http://schemas.microsoft.com/office/drawing/2014/main" id="{8CE32C0D-F7AE-492D-A71E-E45938A53948}"/>
              </a:ext>
            </a:extLst>
          </p:cNvPr>
          <p:cNvSpPr txBox="1"/>
          <p:nvPr/>
        </p:nvSpPr>
        <p:spPr>
          <a:xfrm>
            <a:off x="3539067" y="3209919"/>
            <a:ext cx="2353733" cy="338554"/>
          </a:xfrm>
          <a:prstGeom prst="rect">
            <a:avLst/>
          </a:prstGeom>
          <a:noFill/>
        </p:spPr>
        <p:txBody>
          <a:bodyPr wrap="square" rtlCol="0" anchor="ctr" anchorCtr="0">
            <a:spAutoFit/>
          </a:bodyPr>
          <a:lstStyle/>
          <a:p>
            <a:pPr algn="ctr" defTabSz="914217"/>
            <a:r>
              <a:rPr lang="en-US" sz="1600" b="1" dirty="0">
                <a:solidFill>
                  <a:schemeClr val="accent2"/>
                </a:solidFill>
              </a:rPr>
              <a:t>Coding Languages</a:t>
            </a:r>
          </a:p>
        </p:txBody>
      </p:sp>
      <p:sp>
        <p:nvSpPr>
          <p:cNvPr id="22" name="Subtitle 2">
            <a:extLst>
              <a:ext uri="{FF2B5EF4-FFF2-40B4-BE49-F238E27FC236}">
                <a16:creationId xmlns:a16="http://schemas.microsoft.com/office/drawing/2014/main" id="{145BE40E-F5C7-4A21-934F-65BA46C8BDB6}"/>
              </a:ext>
            </a:extLst>
          </p:cNvPr>
          <p:cNvSpPr txBox="1">
            <a:spLocks/>
          </p:cNvSpPr>
          <p:nvPr/>
        </p:nvSpPr>
        <p:spPr>
          <a:xfrm>
            <a:off x="6491572" y="3823703"/>
            <a:ext cx="2319866" cy="866904"/>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Selenium with C# </a:t>
            </a:r>
          </a:p>
          <a:p>
            <a:r>
              <a:rPr lang="en-US" dirty="0"/>
              <a:t>Page Object Model</a:t>
            </a:r>
          </a:p>
          <a:p>
            <a:r>
              <a:rPr lang="en-US" dirty="0"/>
              <a:t>Jmeter to check the </a:t>
            </a:r>
            <a:br>
              <a:rPr lang="en-US" dirty="0"/>
            </a:br>
            <a:r>
              <a:rPr lang="en-US" dirty="0"/>
              <a:t>performance.</a:t>
            </a:r>
          </a:p>
        </p:txBody>
      </p:sp>
      <p:sp>
        <p:nvSpPr>
          <p:cNvPr id="23" name="TextBox 22">
            <a:extLst>
              <a:ext uri="{FF2B5EF4-FFF2-40B4-BE49-F238E27FC236}">
                <a16:creationId xmlns:a16="http://schemas.microsoft.com/office/drawing/2014/main" id="{AC9899C7-572F-4495-B2F4-D4E2407FA525}"/>
              </a:ext>
            </a:extLst>
          </p:cNvPr>
          <p:cNvSpPr txBox="1"/>
          <p:nvPr/>
        </p:nvSpPr>
        <p:spPr>
          <a:xfrm>
            <a:off x="6307666" y="3248016"/>
            <a:ext cx="2353733" cy="338554"/>
          </a:xfrm>
          <a:prstGeom prst="rect">
            <a:avLst/>
          </a:prstGeom>
          <a:noFill/>
        </p:spPr>
        <p:txBody>
          <a:bodyPr wrap="square" rtlCol="0" anchor="ctr" anchorCtr="0">
            <a:spAutoFit/>
          </a:bodyPr>
          <a:lstStyle/>
          <a:p>
            <a:pPr algn="ctr" defTabSz="914217"/>
            <a:r>
              <a:rPr lang="en-US" sz="1600" b="1" kern="0" dirty="0">
                <a:solidFill>
                  <a:srgbClr val="F8AE3C"/>
                </a:solidFill>
              </a:rPr>
              <a:t>Framework</a:t>
            </a:r>
          </a:p>
        </p:txBody>
      </p:sp>
      <p:sp>
        <p:nvSpPr>
          <p:cNvPr id="24" name="Subtitle 2">
            <a:extLst>
              <a:ext uri="{FF2B5EF4-FFF2-40B4-BE49-F238E27FC236}">
                <a16:creationId xmlns:a16="http://schemas.microsoft.com/office/drawing/2014/main" id="{A2CA8282-7090-4C15-8C80-729E723ACDF5}"/>
              </a:ext>
            </a:extLst>
          </p:cNvPr>
          <p:cNvSpPr txBox="1">
            <a:spLocks/>
          </p:cNvSpPr>
          <p:nvPr/>
        </p:nvSpPr>
        <p:spPr>
          <a:xfrm>
            <a:off x="9337158" y="3823703"/>
            <a:ext cx="2345202" cy="225190"/>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Presentation Deck</a:t>
            </a:r>
          </a:p>
        </p:txBody>
      </p:sp>
      <p:sp>
        <p:nvSpPr>
          <p:cNvPr id="25" name="TextBox 24">
            <a:extLst>
              <a:ext uri="{FF2B5EF4-FFF2-40B4-BE49-F238E27FC236}">
                <a16:creationId xmlns:a16="http://schemas.microsoft.com/office/drawing/2014/main" id="{4E6321D3-8179-4E0B-A18A-B2A228141E5F}"/>
              </a:ext>
            </a:extLst>
          </p:cNvPr>
          <p:cNvSpPr txBox="1"/>
          <p:nvPr/>
        </p:nvSpPr>
        <p:spPr>
          <a:xfrm>
            <a:off x="9110132" y="3239079"/>
            <a:ext cx="2370667" cy="338554"/>
          </a:xfrm>
          <a:prstGeom prst="rect">
            <a:avLst/>
          </a:prstGeom>
          <a:noFill/>
        </p:spPr>
        <p:txBody>
          <a:bodyPr wrap="square" rtlCol="0" anchor="ctr" anchorCtr="0">
            <a:spAutoFit/>
          </a:bodyPr>
          <a:lstStyle/>
          <a:p>
            <a:pPr algn="ctr" defTabSz="914217"/>
            <a:r>
              <a:rPr lang="en-US" sz="1600" b="1" kern="0" dirty="0">
                <a:solidFill>
                  <a:schemeClr val="tx2"/>
                </a:solidFill>
              </a:rPr>
              <a:t>Documentation</a:t>
            </a:r>
          </a:p>
        </p:txBody>
      </p:sp>
      <p:pic>
        <p:nvPicPr>
          <p:cNvPr id="27" name="Graphic 26">
            <a:extLst>
              <a:ext uri="{FF2B5EF4-FFF2-40B4-BE49-F238E27FC236}">
                <a16:creationId xmlns:a16="http://schemas.microsoft.com/office/drawing/2014/main" id="{ED6C1535-F1ED-4813-989F-8CF6FA63B7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0333" y="2006600"/>
            <a:ext cx="618067" cy="618067"/>
          </a:xfrm>
          <a:prstGeom prst="rect">
            <a:avLst/>
          </a:prstGeom>
        </p:spPr>
      </p:pic>
      <p:pic>
        <p:nvPicPr>
          <p:cNvPr id="28" name="Graphic 27">
            <a:extLst>
              <a:ext uri="{FF2B5EF4-FFF2-40B4-BE49-F238E27FC236}">
                <a16:creationId xmlns:a16="http://schemas.microsoft.com/office/drawing/2014/main" id="{6ADC7F74-4446-4D0B-A6D6-9B8E29885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8933" y="1938867"/>
            <a:ext cx="711200" cy="711200"/>
          </a:xfrm>
          <a:prstGeom prst="rect">
            <a:avLst/>
          </a:prstGeom>
        </p:spPr>
      </p:pic>
      <p:grpSp>
        <p:nvGrpSpPr>
          <p:cNvPr id="52" name="Group 51">
            <a:extLst>
              <a:ext uri="{FF2B5EF4-FFF2-40B4-BE49-F238E27FC236}">
                <a16:creationId xmlns:a16="http://schemas.microsoft.com/office/drawing/2014/main" id="{8C585CFD-9250-487D-B55A-C071459E853B}"/>
              </a:ext>
            </a:extLst>
          </p:cNvPr>
          <p:cNvGrpSpPr/>
          <p:nvPr/>
        </p:nvGrpSpPr>
        <p:grpSpPr>
          <a:xfrm>
            <a:off x="1568358" y="1972668"/>
            <a:ext cx="705080" cy="705080"/>
            <a:chOff x="5342723" y="1938989"/>
            <a:chExt cx="705080" cy="705080"/>
          </a:xfrm>
        </p:grpSpPr>
        <p:sp>
          <p:nvSpPr>
            <p:cNvPr id="53" name="Oval 52">
              <a:extLst>
                <a:ext uri="{FF2B5EF4-FFF2-40B4-BE49-F238E27FC236}">
                  <a16:creationId xmlns:a16="http://schemas.microsoft.com/office/drawing/2014/main" id="{BABBDCE3-DA26-488C-9918-F3802BF5EFA9}"/>
                </a:ext>
              </a:extLst>
            </p:cNvPr>
            <p:cNvSpPr/>
            <p:nvPr/>
          </p:nvSpPr>
          <p:spPr>
            <a:xfrm>
              <a:off x="5342723" y="1938989"/>
              <a:ext cx="705080" cy="705080"/>
            </a:xfrm>
            <a:prstGeom prst="ellipse">
              <a:avLst/>
            </a:prstGeom>
            <a:solidFill>
              <a:schemeClr val="tx2"/>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Freeform 16">
              <a:extLst>
                <a:ext uri="{FF2B5EF4-FFF2-40B4-BE49-F238E27FC236}">
                  <a16:creationId xmlns:a16="http://schemas.microsoft.com/office/drawing/2014/main" id="{0D2AB1D3-E709-4A78-A25F-0363C3679EB8}"/>
                </a:ext>
              </a:extLst>
            </p:cNvPr>
            <p:cNvSpPr>
              <a:spLocks noEditPoints="1"/>
            </p:cNvSpPr>
            <p:nvPr/>
          </p:nvSpPr>
          <p:spPr bwMode="auto">
            <a:xfrm flipH="1">
              <a:off x="5456606" y="2028826"/>
              <a:ext cx="497662" cy="494094"/>
            </a:xfrm>
            <a:custGeom>
              <a:avLst/>
              <a:gdLst>
                <a:gd name="T0" fmla="*/ 2451 w 2508"/>
                <a:gd name="T1" fmla="*/ 1866 h 1916"/>
                <a:gd name="T2" fmla="*/ 2203 w 2508"/>
                <a:gd name="T3" fmla="*/ 1866 h 1916"/>
                <a:gd name="T4" fmla="*/ 2146 w 2508"/>
                <a:gd name="T5" fmla="*/ 1809 h 1916"/>
                <a:gd name="T6" fmla="*/ 2146 w 2508"/>
                <a:gd name="T7" fmla="*/ 1018 h 1916"/>
                <a:gd name="T8" fmla="*/ 2203 w 2508"/>
                <a:gd name="T9" fmla="*/ 961 h 1916"/>
                <a:gd name="T10" fmla="*/ 2451 w 2508"/>
                <a:gd name="T11" fmla="*/ 961 h 1916"/>
                <a:gd name="T12" fmla="*/ 2508 w 2508"/>
                <a:gd name="T13" fmla="*/ 1018 h 1916"/>
                <a:gd name="T14" fmla="*/ 2508 w 2508"/>
                <a:gd name="T15" fmla="*/ 1809 h 1916"/>
                <a:gd name="T16" fmla="*/ 2451 w 2508"/>
                <a:gd name="T17" fmla="*/ 1866 h 1916"/>
                <a:gd name="T18" fmla="*/ 2020 w 2508"/>
                <a:gd name="T19" fmla="*/ 1128 h 1916"/>
                <a:gd name="T20" fmla="*/ 1729 w 2508"/>
                <a:gd name="T21" fmla="*/ 1057 h 1916"/>
                <a:gd name="T22" fmla="*/ 1364 w 2508"/>
                <a:gd name="T23" fmla="*/ 1188 h 1916"/>
                <a:gd name="T24" fmla="*/ 877 w 2508"/>
                <a:gd name="T25" fmla="*/ 1188 h 1916"/>
                <a:gd name="T26" fmla="*/ 681 w 2508"/>
                <a:gd name="T27" fmla="*/ 1379 h 1916"/>
                <a:gd name="T28" fmla="*/ 877 w 2508"/>
                <a:gd name="T29" fmla="*/ 1570 h 1916"/>
                <a:gd name="T30" fmla="*/ 1439 w 2508"/>
                <a:gd name="T31" fmla="*/ 1570 h 1916"/>
                <a:gd name="T32" fmla="*/ 1535 w 2508"/>
                <a:gd name="T33" fmla="*/ 1631 h 1916"/>
                <a:gd name="T34" fmla="*/ 873 w 2508"/>
                <a:gd name="T35" fmla="*/ 1631 h 1916"/>
                <a:gd name="T36" fmla="*/ 623 w 2508"/>
                <a:gd name="T37" fmla="*/ 1465 h 1916"/>
                <a:gd name="T38" fmla="*/ 230 w 2508"/>
                <a:gd name="T39" fmla="*/ 1099 h 1916"/>
                <a:gd name="T40" fmla="*/ 89 w 2508"/>
                <a:gd name="T41" fmla="*/ 1235 h 1916"/>
                <a:gd name="T42" fmla="*/ 503 w 2508"/>
                <a:gd name="T43" fmla="*/ 1684 h 1916"/>
                <a:gd name="T44" fmla="*/ 1243 w 2508"/>
                <a:gd name="T45" fmla="*/ 1916 h 1916"/>
                <a:gd name="T46" fmla="*/ 2016 w 2508"/>
                <a:gd name="T47" fmla="*/ 1733 h 1916"/>
                <a:gd name="T48" fmla="*/ 2041 w 2508"/>
                <a:gd name="T49" fmla="*/ 1697 h 1916"/>
                <a:gd name="T50" fmla="*/ 2041 w 2508"/>
                <a:gd name="T51" fmla="*/ 1161 h 1916"/>
                <a:gd name="T52" fmla="*/ 2020 w 2508"/>
                <a:gd name="T53" fmla="*/ 1128 h 1916"/>
                <a:gd name="T54" fmla="*/ 598 w 2508"/>
                <a:gd name="T55" fmla="*/ 1337 h 1916"/>
                <a:gd name="T56" fmla="*/ 649 w 2508"/>
                <a:gd name="T57" fmla="*/ 1266 h 1916"/>
                <a:gd name="T58" fmla="*/ 310 w 2508"/>
                <a:gd name="T59" fmla="*/ 988 h 1916"/>
                <a:gd name="T60" fmla="*/ 232 w 2508"/>
                <a:gd name="T61" fmla="*/ 1018 h 1916"/>
                <a:gd name="T62" fmla="*/ 598 w 2508"/>
                <a:gd name="T63" fmla="*/ 1337 h 1916"/>
                <a:gd name="T64" fmla="*/ 663 w 2508"/>
                <a:gd name="T65" fmla="*/ 1200 h 1916"/>
                <a:gd name="T66" fmla="*/ 714 w 2508"/>
                <a:gd name="T67" fmla="*/ 1129 h 1916"/>
                <a:gd name="T68" fmla="*/ 447 w 2508"/>
                <a:gd name="T69" fmla="*/ 923 h 1916"/>
                <a:gd name="T70" fmla="*/ 368 w 2508"/>
                <a:gd name="T71" fmla="*/ 953 h 1916"/>
                <a:gd name="T72" fmla="*/ 663 w 2508"/>
                <a:gd name="T73" fmla="*/ 1200 h 1916"/>
                <a:gd name="T74" fmla="*/ 1740 w 2508"/>
                <a:gd name="T75" fmla="*/ 177 h 1916"/>
                <a:gd name="T76" fmla="*/ 1740 w 2508"/>
                <a:gd name="T77" fmla="*/ 765 h 1916"/>
                <a:gd name="T78" fmla="*/ 1564 w 2508"/>
                <a:gd name="T79" fmla="*/ 941 h 1916"/>
                <a:gd name="T80" fmla="*/ 901 w 2508"/>
                <a:gd name="T81" fmla="*/ 941 h 1916"/>
                <a:gd name="T82" fmla="*/ 725 w 2508"/>
                <a:gd name="T83" fmla="*/ 765 h 1916"/>
                <a:gd name="T84" fmla="*/ 725 w 2508"/>
                <a:gd name="T85" fmla="*/ 177 h 1916"/>
                <a:gd name="T86" fmla="*/ 901 w 2508"/>
                <a:gd name="T87" fmla="*/ 0 h 1916"/>
                <a:gd name="T88" fmla="*/ 1171 w 2508"/>
                <a:gd name="T89" fmla="*/ 0 h 1916"/>
                <a:gd name="T90" fmla="*/ 1171 w 2508"/>
                <a:gd name="T91" fmla="*/ 133 h 1916"/>
                <a:gd name="T92" fmla="*/ 1296 w 2508"/>
                <a:gd name="T93" fmla="*/ 133 h 1916"/>
                <a:gd name="T94" fmla="*/ 1296 w 2508"/>
                <a:gd name="T95" fmla="*/ 0 h 1916"/>
                <a:gd name="T96" fmla="*/ 1564 w 2508"/>
                <a:gd name="T97" fmla="*/ 0 h 1916"/>
                <a:gd name="T98" fmla="*/ 1740 w 2508"/>
                <a:gd name="T99" fmla="*/ 177 h 1916"/>
                <a:gd name="T100" fmla="*/ 1400 w 2508"/>
                <a:gd name="T101" fmla="*/ 513 h 1916"/>
                <a:gd name="T102" fmla="*/ 1211 w 2508"/>
                <a:gd name="T103" fmla="*/ 287 h 1916"/>
                <a:gd name="T104" fmla="*/ 1021 w 2508"/>
                <a:gd name="T105" fmla="*/ 512 h 1916"/>
                <a:gd name="T106" fmla="*/ 1132 w 2508"/>
                <a:gd name="T107" fmla="*/ 512 h 1916"/>
                <a:gd name="T108" fmla="*/ 1132 w 2508"/>
                <a:gd name="T109" fmla="*/ 771 h 1916"/>
                <a:gd name="T110" fmla="*/ 1288 w 2508"/>
                <a:gd name="T111" fmla="*/ 771 h 1916"/>
                <a:gd name="T112" fmla="*/ 1288 w 2508"/>
                <a:gd name="T113" fmla="*/ 512 h 1916"/>
                <a:gd name="T114" fmla="*/ 1400 w 2508"/>
                <a:gd name="T115" fmla="*/ 513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8" h="1916">
                  <a:moveTo>
                    <a:pt x="2451" y="1866"/>
                  </a:moveTo>
                  <a:cubicBezTo>
                    <a:pt x="2203" y="1866"/>
                    <a:pt x="2203" y="1866"/>
                    <a:pt x="2203" y="1866"/>
                  </a:cubicBezTo>
                  <a:cubicBezTo>
                    <a:pt x="2172" y="1866"/>
                    <a:pt x="2146" y="1840"/>
                    <a:pt x="2146" y="1809"/>
                  </a:cubicBezTo>
                  <a:cubicBezTo>
                    <a:pt x="2146" y="1018"/>
                    <a:pt x="2146" y="1018"/>
                    <a:pt x="2146" y="1018"/>
                  </a:cubicBezTo>
                  <a:cubicBezTo>
                    <a:pt x="2146" y="987"/>
                    <a:pt x="2172" y="961"/>
                    <a:pt x="2203" y="961"/>
                  </a:cubicBezTo>
                  <a:cubicBezTo>
                    <a:pt x="2451" y="961"/>
                    <a:pt x="2451" y="961"/>
                    <a:pt x="2451" y="961"/>
                  </a:cubicBezTo>
                  <a:cubicBezTo>
                    <a:pt x="2482" y="961"/>
                    <a:pt x="2508" y="987"/>
                    <a:pt x="2508" y="1018"/>
                  </a:cubicBezTo>
                  <a:cubicBezTo>
                    <a:pt x="2508" y="1809"/>
                    <a:pt x="2508" y="1809"/>
                    <a:pt x="2508" y="1809"/>
                  </a:cubicBezTo>
                  <a:cubicBezTo>
                    <a:pt x="2508" y="1840"/>
                    <a:pt x="2482" y="1866"/>
                    <a:pt x="2451" y="1866"/>
                  </a:cubicBezTo>
                  <a:close/>
                  <a:moveTo>
                    <a:pt x="2020" y="1128"/>
                  </a:moveTo>
                  <a:cubicBezTo>
                    <a:pt x="1976" y="1105"/>
                    <a:pt x="1865" y="1057"/>
                    <a:pt x="1729" y="1057"/>
                  </a:cubicBezTo>
                  <a:cubicBezTo>
                    <a:pt x="1551" y="1057"/>
                    <a:pt x="1364" y="1188"/>
                    <a:pt x="1364" y="1188"/>
                  </a:cubicBezTo>
                  <a:cubicBezTo>
                    <a:pt x="1222" y="1188"/>
                    <a:pt x="924" y="1188"/>
                    <a:pt x="877" y="1188"/>
                  </a:cubicBezTo>
                  <a:cubicBezTo>
                    <a:pt x="815" y="1188"/>
                    <a:pt x="681" y="1221"/>
                    <a:pt x="681" y="1379"/>
                  </a:cubicBezTo>
                  <a:cubicBezTo>
                    <a:pt x="681" y="1510"/>
                    <a:pt x="805" y="1570"/>
                    <a:pt x="877" y="1570"/>
                  </a:cubicBezTo>
                  <a:cubicBezTo>
                    <a:pt x="949" y="1570"/>
                    <a:pt x="1439" y="1570"/>
                    <a:pt x="1439" y="1570"/>
                  </a:cubicBezTo>
                  <a:cubicBezTo>
                    <a:pt x="1492" y="1575"/>
                    <a:pt x="1535" y="1631"/>
                    <a:pt x="1535" y="1631"/>
                  </a:cubicBezTo>
                  <a:cubicBezTo>
                    <a:pt x="1535" y="1631"/>
                    <a:pt x="989" y="1631"/>
                    <a:pt x="873" y="1631"/>
                  </a:cubicBezTo>
                  <a:cubicBezTo>
                    <a:pt x="757" y="1631"/>
                    <a:pt x="642" y="1550"/>
                    <a:pt x="623" y="1465"/>
                  </a:cubicBezTo>
                  <a:cubicBezTo>
                    <a:pt x="488" y="1373"/>
                    <a:pt x="311" y="1185"/>
                    <a:pt x="230" y="1099"/>
                  </a:cubicBezTo>
                  <a:cubicBezTo>
                    <a:pt x="134" y="998"/>
                    <a:pt x="0" y="1107"/>
                    <a:pt x="89" y="1235"/>
                  </a:cubicBezTo>
                  <a:cubicBezTo>
                    <a:pt x="133" y="1298"/>
                    <a:pt x="304" y="1481"/>
                    <a:pt x="503" y="1684"/>
                  </a:cubicBezTo>
                  <a:cubicBezTo>
                    <a:pt x="680" y="1866"/>
                    <a:pt x="998" y="1916"/>
                    <a:pt x="1243" y="1916"/>
                  </a:cubicBezTo>
                  <a:cubicBezTo>
                    <a:pt x="1505" y="1916"/>
                    <a:pt x="1768" y="1773"/>
                    <a:pt x="2016" y="1733"/>
                  </a:cubicBezTo>
                  <a:cubicBezTo>
                    <a:pt x="2032" y="1730"/>
                    <a:pt x="2041" y="1713"/>
                    <a:pt x="2041" y="1697"/>
                  </a:cubicBezTo>
                  <a:cubicBezTo>
                    <a:pt x="2041" y="1161"/>
                    <a:pt x="2041" y="1161"/>
                    <a:pt x="2041" y="1161"/>
                  </a:cubicBezTo>
                  <a:cubicBezTo>
                    <a:pt x="2041" y="1147"/>
                    <a:pt x="2033" y="1134"/>
                    <a:pt x="2020" y="1128"/>
                  </a:cubicBezTo>
                  <a:close/>
                  <a:moveTo>
                    <a:pt x="598" y="1337"/>
                  </a:moveTo>
                  <a:cubicBezTo>
                    <a:pt x="631" y="1328"/>
                    <a:pt x="663" y="1290"/>
                    <a:pt x="649" y="1266"/>
                  </a:cubicBezTo>
                  <a:cubicBezTo>
                    <a:pt x="618" y="1214"/>
                    <a:pt x="389" y="1020"/>
                    <a:pt x="310" y="988"/>
                  </a:cubicBezTo>
                  <a:cubicBezTo>
                    <a:pt x="246" y="962"/>
                    <a:pt x="232" y="1018"/>
                    <a:pt x="232" y="1018"/>
                  </a:cubicBezTo>
                  <a:cubicBezTo>
                    <a:pt x="232" y="1018"/>
                    <a:pt x="570" y="1313"/>
                    <a:pt x="598" y="1337"/>
                  </a:cubicBezTo>
                  <a:close/>
                  <a:moveTo>
                    <a:pt x="663" y="1200"/>
                  </a:moveTo>
                  <a:cubicBezTo>
                    <a:pt x="696" y="1192"/>
                    <a:pt x="728" y="1153"/>
                    <a:pt x="714" y="1129"/>
                  </a:cubicBezTo>
                  <a:cubicBezTo>
                    <a:pt x="683" y="1077"/>
                    <a:pt x="525" y="954"/>
                    <a:pt x="447" y="923"/>
                  </a:cubicBezTo>
                  <a:cubicBezTo>
                    <a:pt x="383" y="897"/>
                    <a:pt x="368" y="953"/>
                    <a:pt x="368" y="953"/>
                  </a:cubicBezTo>
                  <a:cubicBezTo>
                    <a:pt x="368" y="953"/>
                    <a:pt x="636" y="1176"/>
                    <a:pt x="663" y="1200"/>
                  </a:cubicBezTo>
                  <a:close/>
                  <a:moveTo>
                    <a:pt x="1740" y="177"/>
                  </a:moveTo>
                  <a:cubicBezTo>
                    <a:pt x="1740" y="765"/>
                    <a:pt x="1740" y="765"/>
                    <a:pt x="1740" y="765"/>
                  </a:cubicBezTo>
                  <a:cubicBezTo>
                    <a:pt x="1740" y="862"/>
                    <a:pt x="1661" y="941"/>
                    <a:pt x="1564" y="941"/>
                  </a:cubicBezTo>
                  <a:cubicBezTo>
                    <a:pt x="901" y="941"/>
                    <a:pt x="901" y="941"/>
                    <a:pt x="901" y="941"/>
                  </a:cubicBezTo>
                  <a:cubicBezTo>
                    <a:pt x="804" y="941"/>
                    <a:pt x="725" y="862"/>
                    <a:pt x="725" y="765"/>
                  </a:cubicBezTo>
                  <a:cubicBezTo>
                    <a:pt x="725" y="177"/>
                    <a:pt x="725" y="177"/>
                    <a:pt x="725" y="177"/>
                  </a:cubicBezTo>
                  <a:cubicBezTo>
                    <a:pt x="725" y="79"/>
                    <a:pt x="804" y="0"/>
                    <a:pt x="901" y="0"/>
                  </a:cubicBezTo>
                  <a:cubicBezTo>
                    <a:pt x="1171" y="0"/>
                    <a:pt x="1171" y="0"/>
                    <a:pt x="1171" y="0"/>
                  </a:cubicBezTo>
                  <a:cubicBezTo>
                    <a:pt x="1171" y="133"/>
                    <a:pt x="1171" y="133"/>
                    <a:pt x="1171" y="133"/>
                  </a:cubicBezTo>
                  <a:cubicBezTo>
                    <a:pt x="1296" y="133"/>
                    <a:pt x="1296" y="133"/>
                    <a:pt x="1296" y="133"/>
                  </a:cubicBezTo>
                  <a:cubicBezTo>
                    <a:pt x="1296" y="0"/>
                    <a:pt x="1296" y="0"/>
                    <a:pt x="1296" y="0"/>
                  </a:cubicBezTo>
                  <a:cubicBezTo>
                    <a:pt x="1564" y="0"/>
                    <a:pt x="1564" y="0"/>
                    <a:pt x="1564" y="0"/>
                  </a:cubicBezTo>
                  <a:cubicBezTo>
                    <a:pt x="1661" y="0"/>
                    <a:pt x="1740" y="79"/>
                    <a:pt x="1740" y="177"/>
                  </a:cubicBezTo>
                  <a:close/>
                  <a:moveTo>
                    <a:pt x="1400" y="513"/>
                  </a:moveTo>
                  <a:cubicBezTo>
                    <a:pt x="1211" y="287"/>
                    <a:pt x="1211" y="287"/>
                    <a:pt x="1211" y="287"/>
                  </a:cubicBezTo>
                  <a:cubicBezTo>
                    <a:pt x="1021" y="512"/>
                    <a:pt x="1021" y="512"/>
                    <a:pt x="1021" y="512"/>
                  </a:cubicBezTo>
                  <a:cubicBezTo>
                    <a:pt x="1025" y="512"/>
                    <a:pt x="1025" y="512"/>
                    <a:pt x="1132" y="512"/>
                  </a:cubicBezTo>
                  <a:cubicBezTo>
                    <a:pt x="1132" y="771"/>
                    <a:pt x="1132" y="771"/>
                    <a:pt x="1132" y="771"/>
                  </a:cubicBezTo>
                  <a:cubicBezTo>
                    <a:pt x="1288" y="771"/>
                    <a:pt x="1288" y="771"/>
                    <a:pt x="1288" y="771"/>
                  </a:cubicBezTo>
                  <a:cubicBezTo>
                    <a:pt x="1288" y="512"/>
                    <a:pt x="1288" y="512"/>
                    <a:pt x="1288" y="512"/>
                  </a:cubicBezTo>
                  <a:cubicBezTo>
                    <a:pt x="1399" y="512"/>
                    <a:pt x="1400" y="513"/>
                    <a:pt x="1400" y="513"/>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black"/>
                </a:solidFill>
                <a:effectLst/>
                <a:uLnTx/>
                <a:uFillTx/>
              </a:endParaRPr>
            </a:p>
          </p:txBody>
        </p:sp>
      </p:grpSp>
      <p:sp>
        <p:nvSpPr>
          <p:cNvPr id="55" name="Freeform 35">
            <a:extLst>
              <a:ext uri="{FF2B5EF4-FFF2-40B4-BE49-F238E27FC236}">
                <a16:creationId xmlns:a16="http://schemas.microsoft.com/office/drawing/2014/main" id="{1B6BE42C-60FA-4088-8A26-C403BB0BE8B2}"/>
              </a:ext>
            </a:extLst>
          </p:cNvPr>
          <p:cNvSpPr>
            <a:spLocks noEditPoints="1"/>
          </p:cNvSpPr>
          <p:nvPr/>
        </p:nvSpPr>
        <p:spPr bwMode="auto">
          <a:xfrm>
            <a:off x="9999800" y="2008805"/>
            <a:ext cx="509959" cy="615862"/>
          </a:xfrm>
          <a:custGeom>
            <a:avLst/>
            <a:gdLst>
              <a:gd name="T0" fmla="*/ 910 w 1994"/>
              <a:gd name="T1" fmla="*/ 123 h 2448"/>
              <a:gd name="T2" fmla="*/ 786 w 1994"/>
              <a:gd name="T3" fmla="*/ 0 h 2448"/>
              <a:gd name="T4" fmla="*/ 613 w 1994"/>
              <a:gd name="T5" fmla="*/ 175 h 2448"/>
              <a:gd name="T6" fmla="*/ 455 w 1994"/>
              <a:gd name="T7" fmla="*/ 281 h 2448"/>
              <a:gd name="T8" fmla="*/ 1119 w 1994"/>
              <a:gd name="T9" fmla="*/ 281 h 2448"/>
              <a:gd name="T10" fmla="*/ 787 w 1994"/>
              <a:gd name="T11" fmla="*/ 175 h 2448"/>
              <a:gd name="T12" fmla="*/ 840 w 1994"/>
              <a:gd name="T13" fmla="*/ 122 h 2448"/>
              <a:gd name="T14" fmla="*/ 140 w 1994"/>
              <a:gd name="T15" fmla="*/ 2203 h 2448"/>
              <a:gd name="T16" fmla="*/ 105 w 1994"/>
              <a:gd name="T17" fmla="*/ 245 h 2448"/>
              <a:gd name="T18" fmla="*/ 559 w 1994"/>
              <a:gd name="T19" fmla="*/ 455 h 2448"/>
              <a:gd name="T20" fmla="*/ 1186 w 1994"/>
              <a:gd name="T21" fmla="*/ 245 h 2448"/>
              <a:gd name="T22" fmla="*/ 1574 w 1994"/>
              <a:gd name="T23" fmla="*/ 1436 h 2448"/>
              <a:gd name="T24" fmla="*/ 1399 w 1994"/>
              <a:gd name="T25" fmla="*/ 629 h 2448"/>
              <a:gd name="T26" fmla="*/ 981 w 1994"/>
              <a:gd name="T27" fmla="*/ 2028 h 2448"/>
              <a:gd name="T28" fmla="*/ 1084 w 1994"/>
              <a:gd name="T29" fmla="*/ 1993 h 2448"/>
              <a:gd name="T30" fmla="*/ 1539 w 1994"/>
              <a:gd name="T31" fmla="*/ 1539 h 2448"/>
              <a:gd name="T32" fmla="*/ 1504 w 1994"/>
              <a:gd name="T33" fmla="*/ 2238 h 2448"/>
              <a:gd name="T34" fmla="*/ 1275 w 1994"/>
              <a:gd name="T35" fmla="*/ 1985 h 2448"/>
              <a:gd name="T36" fmla="*/ 1732 w 1994"/>
              <a:gd name="T37" fmla="*/ 1807 h 2448"/>
              <a:gd name="T38" fmla="*/ 1224 w 1994"/>
              <a:gd name="T39" fmla="*/ 1224 h 2448"/>
              <a:gd name="T40" fmla="*/ 630 w 1994"/>
              <a:gd name="T41" fmla="*/ 1154 h 2448"/>
              <a:gd name="T42" fmla="*/ 1259 w 1994"/>
              <a:gd name="T43" fmla="*/ 1154 h 2448"/>
              <a:gd name="T44" fmla="*/ 1224 w 1994"/>
              <a:gd name="T45" fmla="*/ 909 h 2448"/>
              <a:gd name="T46" fmla="*/ 630 w 1994"/>
              <a:gd name="T47" fmla="*/ 839 h 2448"/>
              <a:gd name="T48" fmla="*/ 1259 w 1994"/>
              <a:gd name="T49" fmla="*/ 839 h 2448"/>
              <a:gd name="T50" fmla="*/ 1049 w 1994"/>
              <a:gd name="T51" fmla="*/ 1504 h 2448"/>
              <a:gd name="T52" fmla="*/ 630 w 1994"/>
              <a:gd name="T53" fmla="*/ 1434 h 2448"/>
              <a:gd name="T54" fmla="*/ 1084 w 1994"/>
              <a:gd name="T55" fmla="*/ 1434 h 2448"/>
              <a:gd name="T56" fmla="*/ 980 w 1994"/>
              <a:gd name="T57" fmla="*/ 1819 h 2448"/>
              <a:gd name="T58" fmla="*/ 630 w 1994"/>
              <a:gd name="T59" fmla="*/ 1749 h 2448"/>
              <a:gd name="T60" fmla="*/ 1014 w 1994"/>
              <a:gd name="T61" fmla="*/ 1749 h 2448"/>
              <a:gd name="T62" fmla="*/ 563 w 1994"/>
              <a:gd name="T63" fmla="*/ 780 h 2448"/>
              <a:gd name="T64" fmla="*/ 390 w 1994"/>
              <a:gd name="T65" fmla="*/ 929 h 2448"/>
              <a:gd name="T66" fmla="*/ 350 w 1994"/>
              <a:gd name="T67" fmla="*/ 814 h 2448"/>
              <a:gd name="T68" fmla="*/ 560 w 1994"/>
              <a:gd name="T69" fmla="*/ 734 h 2448"/>
              <a:gd name="T70" fmla="*/ 434 w 1994"/>
              <a:gd name="T71" fmla="*/ 1236 h 2448"/>
              <a:gd name="T72" fmla="*/ 309 w 1994"/>
              <a:gd name="T73" fmla="*/ 1175 h 2448"/>
              <a:gd name="T74" fmla="*/ 406 w 1994"/>
              <a:gd name="T75" fmla="*/ 1170 h 2448"/>
              <a:gd name="T76" fmla="*/ 563 w 1994"/>
              <a:gd name="T77" fmla="*/ 1091 h 2448"/>
              <a:gd name="T78" fmla="*/ 410 w 1994"/>
              <a:gd name="T79" fmla="*/ 1544 h 2448"/>
              <a:gd name="T80" fmla="*/ 304 w 1994"/>
              <a:gd name="T81" fmla="*/ 1428 h 2448"/>
              <a:gd name="T82" fmla="*/ 515 w 1994"/>
              <a:gd name="T83" fmla="*/ 1346 h 2448"/>
              <a:gd name="T84" fmla="*/ 563 w 1994"/>
              <a:gd name="T85" fmla="*/ 1688 h 2448"/>
              <a:gd name="T86" fmla="*/ 390 w 1994"/>
              <a:gd name="T87" fmla="*/ 1837 h 2448"/>
              <a:gd name="T88" fmla="*/ 350 w 1994"/>
              <a:gd name="T89" fmla="*/ 1722 h 2448"/>
              <a:gd name="T90" fmla="*/ 560 w 1994"/>
              <a:gd name="T91" fmla="*/ 1643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4" h="2448">
                <a:moveTo>
                  <a:pt x="1016" y="175"/>
                </a:moveTo>
                <a:cubicBezTo>
                  <a:pt x="962" y="175"/>
                  <a:pt x="962" y="175"/>
                  <a:pt x="962" y="175"/>
                </a:cubicBezTo>
                <a:cubicBezTo>
                  <a:pt x="933" y="175"/>
                  <a:pt x="910" y="152"/>
                  <a:pt x="910" y="123"/>
                </a:cubicBezTo>
                <a:cubicBezTo>
                  <a:pt x="910" y="121"/>
                  <a:pt x="910" y="121"/>
                  <a:pt x="910" y="121"/>
                </a:cubicBezTo>
                <a:cubicBezTo>
                  <a:pt x="910" y="54"/>
                  <a:pt x="855" y="0"/>
                  <a:pt x="789" y="0"/>
                </a:cubicBezTo>
                <a:cubicBezTo>
                  <a:pt x="786" y="0"/>
                  <a:pt x="786" y="0"/>
                  <a:pt x="786" y="0"/>
                </a:cubicBezTo>
                <a:cubicBezTo>
                  <a:pt x="719" y="0"/>
                  <a:pt x="665" y="54"/>
                  <a:pt x="665" y="121"/>
                </a:cubicBezTo>
                <a:cubicBezTo>
                  <a:pt x="665" y="123"/>
                  <a:pt x="665" y="123"/>
                  <a:pt x="665" y="123"/>
                </a:cubicBezTo>
                <a:cubicBezTo>
                  <a:pt x="665" y="152"/>
                  <a:pt x="641" y="175"/>
                  <a:pt x="613" y="175"/>
                </a:cubicBezTo>
                <a:cubicBezTo>
                  <a:pt x="559" y="175"/>
                  <a:pt x="559" y="175"/>
                  <a:pt x="559" y="175"/>
                </a:cubicBezTo>
                <a:cubicBezTo>
                  <a:pt x="501" y="175"/>
                  <a:pt x="455" y="221"/>
                  <a:pt x="455" y="279"/>
                </a:cubicBezTo>
                <a:cubicBezTo>
                  <a:pt x="455" y="281"/>
                  <a:pt x="455" y="281"/>
                  <a:pt x="455" y="281"/>
                </a:cubicBezTo>
                <a:cubicBezTo>
                  <a:pt x="455" y="338"/>
                  <a:pt x="501" y="385"/>
                  <a:pt x="559" y="385"/>
                </a:cubicBezTo>
                <a:cubicBezTo>
                  <a:pt x="1016" y="385"/>
                  <a:pt x="1016" y="385"/>
                  <a:pt x="1016" y="385"/>
                </a:cubicBezTo>
                <a:cubicBezTo>
                  <a:pt x="1073" y="385"/>
                  <a:pt x="1119" y="338"/>
                  <a:pt x="1119" y="281"/>
                </a:cubicBezTo>
                <a:cubicBezTo>
                  <a:pt x="1119" y="279"/>
                  <a:pt x="1119" y="279"/>
                  <a:pt x="1119" y="279"/>
                </a:cubicBezTo>
                <a:cubicBezTo>
                  <a:pt x="1119" y="221"/>
                  <a:pt x="1073" y="175"/>
                  <a:pt x="1016" y="175"/>
                </a:cubicBezTo>
                <a:close/>
                <a:moveTo>
                  <a:pt x="787" y="175"/>
                </a:moveTo>
                <a:cubicBezTo>
                  <a:pt x="758" y="175"/>
                  <a:pt x="735" y="151"/>
                  <a:pt x="735" y="122"/>
                </a:cubicBezTo>
                <a:cubicBezTo>
                  <a:pt x="735" y="93"/>
                  <a:pt x="758" y="70"/>
                  <a:pt x="787" y="70"/>
                </a:cubicBezTo>
                <a:cubicBezTo>
                  <a:pt x="816" y="70"/>
                  <a:pt x="840" y="93"/>
                  <a:pt x="840" y="122"/>
                </a:cubicBezTo>
                <a:cubicBezTo>
                  <a:pt x="840" y="151"/>
                  <a:pt x="816" y="175"/>
                  <a:pt x="787" y="175"/>
                </a:cubicBezTo>
                <a:close/>
                <a:moveTo>
                  <a:pt x="1021" y="2203"/>
                </a:moveTo>
                <a:cubicBezTo>
                  <a:pt x="140" y="2203"/>
                  <a:pt x="140" y="2203"/>
                  <a:pt x="140" y="2203"/>
                </a:cubicBezTo>
                <a:cubicBezTo>
                  <a:pt x="63" y="2203"/>
                  <a:pt x="0" y="2141"/>
                  <a:pt x="0" y="2063"/>
                </a:cubicBezTo>
                <a:cubicBezTo>
                  <a:pt x="0" y="385"/>
                  <a:pt x="0" y="385"/>
                  <a:pt x="0" y="385"/>
                </a:cubicBezTo>
                <a:cubicBezTo>
                  <a:pt x="0" y="307"/>
                  <a:pt x="63" y="245"/>
                  <a:pt x="105" y="245"/>
                </a:cubicBezTo>
                <a:cubicBezTo>
                  <a:pt x="389" y="245"/>
                  <a:pt x="389" y="245"/>
                  <a:pt x="389" y="245"/>
                </a:cubicBezTo>
                <a:cubicBezTo>
                  <a:pt x="386" y="256"/>
                  <a:pt x="385" y="268"/>
                  <a:pt x="385" y="281"/>
                </a:cubicBezTo>
                <a:cubicBezTo>
                  <a:pt x="385" y="377"/>
                  <a:pt x="463" y="455"/>
                  <a:pt x="559" y="455"/>
                </a:cubicBezTo>
                <a:cubicBezTo>
                  <a:pt x="1016" y="455"/>
                  <a:pt x="1016" y="455"/>
                  <a:pt x="1016" y="455"/>
                </a:cubicBezTo>
                <a:cubicBezTo>
                  <a:pt x="1111" y="455"/>
                  <a:pt x="1189" y="377"/>
                  <a:pt x="1189" y="279"/>
                </a:cubicBezTo>
                <a:cubicBezTo>
                  <a:pt x="1189" y="267"/>
                  <a:pt x="1188" y="256"/>
                  <a:pt x="1186" y="245"/>
                </a:cubicBezTo>
                <a:cubicBezTo>
                  <a:pt x="1399" y="245"/>
                  <a:pt x="1399" y="245"/>
                  <a:pt x="1399" y="245"/>
                </a:cubicBezTo>
                <a:cubicBezTo>
                  <a:pt x="1511" y="245"/>
                  <a:pt x="1574" y="307"/>
                  <a:pt x="1574" y="385"/>
                </a:cubicBezTo>
                <a:cubicBezTo>
                  <a:pt x="1574" y="1436"/>
                  <a:pt x="1574" y="1436"/>
                  <a:pt x="1574" y="1436"/>
                </a:cubicBezTo>
                <a:cubicBezTo>
                  <a:pt x="1562" y="1435"/>
                  <a:pt x="1551" y="1434"/>
                  <a:pt x="1539" y="1434"/>
                </a:cubicBezTo>
                <a:cubicBezTo>
                  <a:pt x="1491" y="1434"/>
                  <a:pt x="1444" y="1441"/>
                  <a:pt x="1399" y="1452"/>
                </a:cubicBezTo>
                <a:cubicBezTo>
                  <a:pt x="1399" y="629"/>
                  <a:pt x="1399" y="629"/>
                  <a:pt x="1399" y="629"/>
                </a:cubicBezTo>
                <a:cubicBezTo>
                  <a:pt x="175" y="629"/>
                  <a:pt x="175" y="629"/>
                  <a:pt x="175" y="629"/>
                </a:cubicBezTo>
                <a:cubicBezTo>
                  <a:pt x="175" y="2028"/>
                  <a:pt x="175" y="2028"/>
                  <a:pt x="175" y="2028"/>
                </a:cubicBezTo>
                <a:cubicBezTo>
                  <a:pt x="981" y="2028"/>
                  <a:pt x="981" y="2028"/>
                  <a:pt x="981" y="2028"/>
                </a:cubicBezTo>
                <a:cubicBezTo>
                  <a:pt x="985" y="2090"/>
                  <a:pt x="999" y="2149"/>
                  <a:pt x="1021" y="2203"/>
                </a:cubicBezTo>
                <a:close/>
                <a:moveTo>
                  <a:pt x="1539" y="1539"/>
                </a:moveTo>
                <a:cubicBezTo>
                  <a:pt x="1288" y="1539"/>
                  <a:pt x="1084" y="1742"/>
                  <a:pt x="1084" y="1993"/>
                </a:cubicBezTo>
                <a:cubicBezTo>
                  <a:pt x="1084" y="2244"/>
                  <a:pt x="1288" y="2448"/>
                  <a:pt x="1539" y="2448"/>
                </a:cubicBezTo>
                <a:cubicBezTo>
                  <a:pt x="1790" y="2448"/>
                  <a:pt x="1994" y="2244"/>
                  <a:pt x="1994" y="1993"/>
                </a:cubicBezTo>
                <a:cubicBezTo>
                  <a:pt x="1994" y="1742"/>
                  <a:pt x="1790" y="1539"/>
                  <a:pt x="1539" y="1539"/>
                </a:cubicBezTo>
                <a:close/>
                <a:moveTo>
                  <a:pt x="1836" y="1900"/>
                </a:moveTo>
                <a:cubicBezTo>
                  <a:pt x="1556" y="2215"/>
                  <a:pt x="1556" y="2215"/>
                  <a:pt x="1556" y="2215"/>
                </a:cubicBezTo>
                <a:cubicBezTo>
                  <a:pt x="1543" y="2230"/>
                  <a:pt x="1523" y="2238"/>
                  <a:pt x="1504" y="2238"/>
                </a:cubicBezTo>
                <a:cubicBezTo>
                  <a:pt x="1489" y="2238"/>
                  <a:pt x="1473" y="2233"/>
                  <a:pt x="1460" y="2223"/>
                </a:cubicBezTo>
                <a:cubicBezTo>
                  <a:pt x="1286" y="2083"/>
                  <a:pt x="1286" y="2083"/>
                  <a:pt x="1286" y="2083"/>
                </a:cubicBezTo>
                <a:cubicBezTo>
                  <a:pt x="1255" y="2059"/>
                  <a:pt x="1250" y="2015"/>
                  <a:pt x="1275" y="1985"/>
                </a:cubicBezTo>
                <a:cubicBezTo>
                  <a:pt x="1299" y="1954"/>
                  <a:pt x="1343" y="1950"/>
                  <a:pt x="1373" y="1974"/>
                </a:cubicBezTo>
                <a:cubicBezTo>
                  <a:pt x="1496" y="2072"/>
                  <a:pt x="1496" y="2072"/>
                  <a:pt x="1496" y="2072"/>
                </a:cubicBezTo>
                <a:cubicBezTo>
                  <a:pt x="1732" y="1807"/>
                  <a:pt x="1732" y="1807"/>
                  <a:pt x="1732" y="1807"/>
                </a:cubicBezTo>
                <a:cubicBezTo>
                  <a:pt x="1757" y="1778"/>
                  <a:pt x="1801" y="1776"/>
                  <a:pt x="1830" y="1801"/>
                </a:cubicBezTo>
                <a:cubicBezTo>
                  <a:pt x="1859" y="1827"/>
                  <a:pt x="1862" y="1871"/>
                  <a:pt x="1836" y="1900"/>
                </a:cubicBezTo>
                <a:close/>
                <a:moveTo>
                  <a:pt x="1224" y="1224"/>
                </a:moveTo>
                <a:cubicBezTo>
                  <a:pt x="665" y="1224"/>
                  <a:pt x="665" y="1224"/>
                  <a:pt x="665" y="1224"/>
                </a:cubicBezTo>
                <a:cubicBezTo>
                  <a:pt x="645" y="1224"/>
                  <a:pt x="630" y="1208"/>
                  <a:pt x="630" y="1189"/>
                </a:cubicBezTo>
                <a:cubicBezTo>
                  <a:pt x="630" y="1154"/>
                  <a:pt x="630" y="1154"/>
                  <a:pt x="630" y="1154"/>
                </a:cubicBezTo>
                <a:cubicBezTo>
                  <a:pt x="630" y="1135"/>
                  <a:pt x="645" y="1119"/>
                  <a:pt x="665" y="1119"/>
                </a:cubicBezTo>
                <a:cubicBezTo>
                  <a:pt x="1224" y="1119"/>
                  <a:pt x="1224" y="1119"/>
                  <a:pt x="1224" y="1119"/>
                </a:cubicBezTo>
                <a:cubicBezTo>
                  <a:pt x="1244" y="1119"/>
                  <a:pt x="1259" y="1135"/>
                  <a:pt x="1259" y="1154"/>
                </a:cubicBezTo>
                <a:cubicBezTo>
                  <a:pt x="1259" y="1189"/>
                  <a:pt x="1259" y="1189"/>
                  <a:pt x="1259" y="1189"/>
                </a:cubicBezTo>
                <a:cubicBezTo>
                  <a:pt x="1259" y="1208"/>
                  <a:pt x="1244" y="1224"/>
                  <a:pt x="1224" y="1224"/>
                </a:cubicBezTo>
                <a:close/>
                <a:moveTo>
                  <a:pt x="1224" y="909"/>
                </a:moveTo>
                <a:cubicBezTo>
                  <a:pt x="665" y="909"/>
                  <a:pt x="665" y="909"/>
                  <a:pt x="665" y="909"/>
                </a:cubicBezTo>
                <a:cubicBezTo>
                  <a:pt x="645" y="909"/>
                  <a:pt x="630" y="894"/>
                  <a:pt x="630" y="874"/>
                </a:cubicBezTo>
                <a:cubicBezTo>
                  <a:pt x="630" y="839"/>
                  <a:pt x="630" y="839"/>
                  <a:pt x="630" y="839"/>
                </a:cubicBezTo>
                <a:cubicBezTo>
                  <a:pt x="630" y="820"/>
                  <a:pt x="645" y="804"/>
                  <a:pt x="665" y="804"/>
                </a:cubicBezTo>
                <a:cubicBezTo>
                  <a:pt x="1224" y="804"/>
                  <a:pt x="1224" y="804"/>
                  <a:pt x="1224" y="804"/>
                </a:cubicBezTo>
                <a:cubicBezTo>
                  <a:pt x="1244" y="804"/>
                  <a:pt x="1259" y="820"/>
                  <a:pt x="1259" y="839"/>
                </a:cubicBezTo>
                <a:cubicBezTo>
                  <a:pt x="1259" y="874"/>
                  <a:pt x="1259" y="874"/>
                  <a:pt x="1259" y="874"/>
                </a:cubicBezTo>
                <a:cubicBezTo>
                  <a:pt x="1259" y="894"/>
                  <a:pt x="1244" y="909"/>
                  <a:pt x="1224" y="909"/>
                </a:cubicBezTo>
                <a:close/>
                <a:moveTo>
                  <a:pt x="1049" y="1504"/>
                </a:moveTo>
                <a:cubicBezTo>
                  <a:pt x="665" y="1504"/>
                  <a:pt x="665" y="1504"/>
                  <a:pt x="665" y="1504"/>
                </a:cubicBezTo>
                <a:cubicBezTo>
                  <a:pt x="645" y="1504"/>
                  <a:pt x="630" y="1488"/>
                  <a:pt x="630" y="1469"/>
                </a:cubicBezTo>
                <a:cubicBezTo>
                  <a:pt x="630" y="1434"/>
                  <a:pt x="630" y="1434"/>
                  <a:pt x="630" y="1434"/>
                </a:cubicBezTo>
                <a:cubicBezTo>
                  <a:pt x="630" y="1415"/>
                  <a:pt x="645" y="1399"/>
                  <a:pt x="665" y="1399"/>
                </a:cubicBezTo>
                <a:cubicBezTo>
                  <a:pt x="1049" y="1399"/>
                  <a:pt x="1049" y="1399"/>
                  <a:pt x="1049" y="1399"/>
                </a:cubicBezTo>
                <a:cubicBezTo>
                  <a:pt x="1069" y="1399"/>
                  <a:pt x="1084" y="1415"/>
                  <a:pt x="1084" y="1434"/>
                </a:cubicBezTo>
                <a:cubicBezTo>
                  <a:pt x="1084" y="1469"/>
                  <a:pt x="1084" y="1469"/>
                  <a:pt x="1084" y="1469"/>
                </a:cubicBezTo>
                <a:cubicBezTo>
                  <a:pt x="1084" y="1488"/>
                  <a:pt x="1069" y="1504"/>
                  <a:pt x="1049" y="1504"/>
                </a:cubicBezTo>
                <a:close/>
                <a:moveTo>
                  <a:pt x="980" y="1819"/>
                </a:moveTo>
                <a:cubicBezTo>
                  <a:pt x="665" y="1819"/>
                  <a:pt x="665" y="1819"/>
                  <a:pt x="665" y="1819"/>
                </a:cubicBezTo>
                <a:cubicBezTo>
                  <a:pt x="645" y="1819"/>
                  <a:pt x="630" y="1803"/>
                  <a:pt x="630" y="1784"/>
                </a:cubicBezTo>
                <a:cubicBezTo>
                  <a:pt x="630" y="1749"/>
                  <a:pt x="630" y="1749"/>
                  <a:pt x="630" y="1749"/>
                </a:cubicBezTo>
                <a:cubicBezTo>
                  <a:pt x="630" y="1729"/>
                  <a:pt x="645" y="1714"/>
                  <a:pt x="665" y="1714"/>
                </a:cubicBezTo>
                <a:cubicBezTo>
                  <a:pt x="980" y="1714"/>
                  <a:pt x="980" y="1714"/>
                  <a:pt x="980" y="1714"/>
                </a:cubicBezTo>
                <a:cubicBezTo>
                  <a:pt x="999" y="1714"/>
                  <a:pt x="1014" y="1729"/>
                  <a:pt x="1014" y="1749"/>
                </a:cubicBezTo>
                <a:cubicBezTo>
                  <a:pt x="1014" y="1784"/>
                  <a:pt x="1014" y="1784"/>
                  <a:pt x="1014" y="1784"/>
                </a:cubicBezTo>
                <a:cubicBezTo>
                  <a:pt x="1014" y="1803"/>
                  <a:pt x="999" y="1819"/>
                  <a:pt x="980" y="1819"/>
                </a:cubicBezTo>
                <a:close/>
                <a:moveTo>
                  <a:pt x="563" y="780"/>
                </a:moveTo>
                <a:cubicBezTo>
                  <a:pt x="434" y="925"/>
                  <a:pt x="434" y="925"/>
                  <a:pt x="434" y="925"/>
                </a:cubicBezTo>
                <a:cubicBezTo>
                  <a:pt x="428" y="932"/>
                  <a:pt x="419" y="936"/>
                  <a:pt x="410" y="936"/>
                </a:cubicBezTo>
                <a:cubicBezTo>
                  <a:pt x="403" y="936"/>
                  <a:pt x="396" y="933"/>
                  <a:pt x="390" y="929"/>
                </a:cubicBezTo>
                <a:cubicBezTo>
                  <a:pt x="309" y="864"/>
                  <a:pt x="309" y="864"/>
                  <a:pt x="309" y="864"/>
                </a:cubicBezTo>
                <a:cubicBezTo>
                  <a:pt x="295" y="853"/>
                  <a:pt x="293" y="833"/>
                  <a:pt x="304" y="819"/>
                </a:cubicBezTo>
                <a:cubicBezTo>
                  <a:pt x="315" y="805"/>
                  <a:pt x="336" y="803"/>
                  <a:pt x="350" y="814"/>
                </a:cubicBezTo>
                <a:cubicBezTo>
                  <a:pt x="406" y="859"/>
                  <a:pt x="406" y="859"/>
                  <a:pt x="406" y="859"/>
                </a:cubicBezTo>
                <a:cubicBezTo>
                  <a:pt x="515" y="737"/>
                  <a:pt x="515" y="737"/>
                  <a:pt x="515" y="737"/>
                </a:cubicBezTo>
                <a:cubicBezTo>
                  <a:pt x="527" y="724"/>
                  <a:pt x="547" y="723"/>
                  <a:pt x="560" y="734"/>
                </a:cubicBezTo>
                <a:cubicBezTo>
                  <a:pt x="573" y="746"/>
                  <a:pt x="575" y="767"/>
                  <a:pt x="563" y="780"/>
                </a:cubicBezTo>
                <a:close/>
                <a:moveTo>
                  <a:pt x="563" y="1091"/>
                </a:moveTo>
                <a:cubicBezTo>
                  <a:pt x="434" y="1236"/>
                  <a:pt x="434" y="1236"/>
                  <a:pt x="434" y="1236"/>
                </a:cubicBezTo>
                <a:cubicBezTo>
                  <a:pt x="428" y="1243"/>
                  <a:pt x="419" y="1247"/>
                  <a:pt x="410" y="1247"/>
                </a:cubicBezTo>
                <a:cubicBezTo>
                  <a:pt x="403" y="1247"/>
                  <a:pt x="396" y="1244"/>
                  <a:pt x="390" y="1240"/>
                </a:cubicBezTo>
                <a:cubicBezTo>
                  <a:pt x="309" y="1175"/>
                  <a:pt x="309" y="1175"/>
                  <a:pt x="309" y="1175"/>
                </a:cubicBezTo>
                <a:cubicBezTo>
                  <a:pt x="295" y="1164"/>
                  <a:pt x="293" y="1144"/>
                  <a:pt x="304" y="1130"/>
                </a:cubicBezTo>
                <a:cubicBezTo>
                  <a:pt x="315" y="1116"/>
                  <a:pt x="336" y="1114"/>
                  <a:pt x="350" y="1125"/>
                </a:cubicBezTo>
                <a:cubicBezTo>
                  <a:pt x="406" y="1170"/>
                  <a:pt x="406" y="1170"/>
                  <a:pt x="406" y="1170"/>
                </a:cubicBezTo>
                <a:cubicBezTo>
                  <a:pt x="515" y="1048"/>
                  <a:pt x="515" y="1048"/>
                  <a:pt x="515" y="1048"/>
                </a:cubicBezTo>
                <a:cubicBezTo>
                  <a:pt x="527" y="1035"/>
                  <a:pt x="547" y="1034"/>
                  <a:pt x="560" y="1046"/>
                </a:cubicBezTo>
                <a:cubicBezTo>
                  <a:pt x="573" y="1057"/>
                  <a:pt x="575" y="1078"/>
                  <a:pt x="563" y="1091"/>
                </a:cubicBezTo>
                <a:close/>
                <a:moveTo>
                  <a:pt x="563" y="1389"/>
                </a:moveTo>
                <a:cubicBezTo>
                  <a:pt x="434" y="1534"/>
                  <a:pt x="434" y="1534"/>
                  <a:pt x="434" y="1534"/>
                </a:cubicBezTo>
                <a:cubicBezTo>
                  <a:pt x="428" y="1541"/>
                  <a:pt x="419" y="1544"/>
                  <a:pt x="410" y="1544"/>
                </a:cubicBezTo>
                <a:cubicBezTo>
                  <a:pt x="403" y="1544"/>
                  <a:pt x="396" y="1542"/>
                  <a:pt x="390" y="1537"/>
                </a:cubicBezTo>
                <a:cubicBezTo>
                  <a:pt x="309" y="1473"/>
                  <a:pt x="309" y="1473"/>
                  <a:pt x="309" y="1473"/>
                </a:cubicBezTo>
                <a:cubicBezTo>
                  <a:pt x="295" y="1462"/>
                  <a:pt x="293" y="1441"/>
                  <a:pt x="304" y="1428"/>
                </a:cubicBezTo>
                <a:cubicBezTo>
                  <a:pt x="315" y="1414"/>
                  <a:pt x="336" y="1411"/>
                  <a:pt x="350" y="1423"/>
                </a:cubicBezTo>
                <a:cubicBezTo>
                  <a:pt x="406" y="1468"/>
                  <a:pt x="406" y="1468"/>
                  <a:pt x="406" y="1468"/>
                </a:cubicBezTo>
                <a:cubicBezTo>
                  <a:pt x="515" y="1346"/>
                  <a:pt x="515" y="1346"/>
                  <a:pt x="515" y="1346"/>
                </a:cubicBezTo>
                <a:cubicBezTo>
                  <a:pt x="527" y="1333"/>
                  <a:pt x="547" y="1331"/>
                  <a:pt x="560" y="1343"/>
                </a:cubicBezTo>
                <a:cubicBezTo>
                  <a:pt x="573" y="1355"/>
                  <a:pt x="575" y="1375"/>
                  <a:pt x="563" y="1389"/>
                </a:cubicBezTo>
                <a:close/>
                <a:moveTo>
                  <a:pt x="563" y="1688"/>
                </a:moveTo>
                <a:cubicBezTo>
                  <a:pt x="434" y="1833"/>
                  <a:pt x="434" y="1833"/>
                  <a:pt x="434" y="1833"/>
                </a:cubicBezTo>
                <a:cubicBezTo>
                  <a:pt x="428" y="1840"/>
                  <a:pt x="419" y="1844"/>
                  <a:pt x="410" y="1844"/>
                </a:cubicBezTo>
                <a:cubicBezTo>
                  <a:pt x="403" y="1844"/>
                  <a:pt x="396" y="1842"/>
                  <a:pt x="390" y="1837"/>
                </a:cubicBezTo>
                <a:cubicBezTo>
                  <a:pt x="309" y="1773"/>
                  <a:pt x="309" y="1773"/>
                  <a:pt x="309" y="1773"/>
                </a:cubicBezTo>
                <a:cubicBezTo>
                  <a:pt x="295" y="1761"/>
                  <a:pt x="293" y="1741"/>
                  <a:pt x="304" y="1727"/>
                </a:cubicBezTo>
                <a:cubicBezTo>
                  <a:pt x="315" y="1713"/>
                  <a:pt x="336" y="1711"/>
                  <a:pt x="350" y="1722"/>
                </a:cubicBezTo>
                <a:cubicBezTo>
                  <a:pt x="406" y="1768"/>
                  <a:pt x="406" y="1768"/>
                  <a:pt x="406" y="1768"/>
                </a:cubicBezTo>
                <a:cubicBezTo>
                  <a:pt x="515" y="1645"/>
                  <a:pt x="515" y="1645"/>
                  <a:pt x="515" y="1645"/>
                </a:cubicBezTo>
                <a:cubicBezTo>
                  <a:pt x="527" y="1632"/>
                  <a:pt x="547" y="1631"/>
                  <a:pt x="560" y="1643"/>
                </a:cubicBezTo>
                <a:cubicBezTo>
                  <a:pt x="573" y="1655"/>
                  <a:pt x="575" y="1675"/>
                  <a:pt x="563" y="1688"/>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black"/>
              </a:solidFill>
              <a:effectLst/>
              <a:uLnTx/>
              <a:uFillTx/>
            </a:endParaRPr>
          </a:p>
        </p:txBody>
      </p:sp>
      <p:sp>
        <p:nvSpPr>
          <p:cNvPr id="29" name="Title 4">
            <a:extLst>
              <a:ext uri="{FF2B5EF4-FFF2-40B4-BE49-F238E27FC236}">
                <a16:creationId xmlns:a16="http://schemas.microsoft.com/office/drawing/2014/main" id="{4FEF92BB-065D-7423-719B-91D86BE64FE4}"/>
              </a:ext>
            </a:extLst>
          </p:cNvPr>
          <p:cNvSpPr>
            <a:spLocks noGrp="1"/>
          </p:cNvSpPr>
          <p:nvPr>
            <p:ph type="title"/>
          </p:nvPr>
        </p:nvSpPr>
        <p:spPr>
          <a:xfrm>
            <a:off x="4271959" y="260712"/>
            <a:ext cx="5065199" cy="549757"/>
          </a:xfrm>
        </p:spPr>
        <p:txBody>
          <a:bodyPr/>
          <a:lstStyle/>
          <a:p>
            <a:r>
              <a:rPr lang="en-US" sz="2800" dirty="0"/>
              <a:t>Technology Stack</a:t>
            </a:r>
            <a:endParaRPr lang="en-IN" sz="2800" dirty="0"/>
          </a:p>
        </p:txBody>
      </p:sp>
    </p:spTree>
    <p:extLst>
      <p:ext uri="{BB962C8B-B14F-4D97-AF65-F5344CB8AC3E}">
        <p14:creationId xmlns:p14="http://schemas.microsoft.com/office/powerpoint/2010/main" val="42684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D2F06-182C-48B6-9523-A916008603F0}"/>
              </a:ext>
            </a:extLst>
          </p:cNvPr>
          <p:cNvSpPr txBox="1"/>
          <p:nvPr/>
        </p:nvSpPr>
        <p:spPr>
          <a:xfrm>
            <a:off x="978821" y="1439334"/>
            <a:ext cx="1351652" cy="369332"/>
          </a:xfrm>
          <a:prstGeom prst="rect">
            <a:avLst/>
          </a:prstGeom>
          <a:noFill/>
        </p:spPr>
        <p:txBody>
          <a:bodyPr wrap="square" rtlCol="0">
            <a:spAutoFit/>
          </a:bodyPr>
          <a:lstStyle/>
          <a:p>
            <a:r>
              <a:rPr lang="en-US" dirty="0">
                <a:solidFill>
                  <a:schemeClr val="accent1">
                    <a:lumMod val="75000"/>
                  </a:schemeClr>
                </a:solidFill>
              </a:rPr>
              <a:t>Problem 1</a:t>
            </a:r>
          </a:p>
        </p:txBody>
      </p:sp>
      <p:sp>
        <p:nvSpPr>
          <p:cNvPr id="8" name="TextBox 7">
            <a:extLst>
              <a:ext uri="{FF2B5EF4-FFF2-40B4-BE49-F238E27FC236}">
                <a16:creationId xmlns:a16="http://schemas.microsoft.com/office/drawing/2014/main" id="{3521123C-79B4-4E91-8233-2D290749080A}"/>
              </a:ext>
            </a:extLst>
          </p:cNvPr>
          <p:cNvSpPr txBox="1"/>
          <p:nvPr/>
        </p:nvSpPr>
        <p:spPr>
          <a:xfrm>
            <a:off x="2716238" y="1444705"/>
            <a:ext cx="1313180" cy="369332"/>
          </a:xfrm>
          <a:prstGeom prst="rect">
            <a:avLst/>
          </a:prstGeom>
          <a:noFill/>
        </p:spPr>
        <p:txBody>
          <a:bodyPr wrap="square" rtlCol="0">
            <a:spAutoFit/>
          </a:bodyPr>
          <a:lstStyle/>
          <a:p>
            <a:r>
              <a:rPr lang="en-US" dirty="0">
                <a:solidFill>
                  <a:schemeClr val="accent4">
                    <a:lumMod val="50000"/>
                  </a:schemeClr>
                </a:solidFill>
              </a:rPr>
              <a:t>Problem 2</a:t>
            </a:r>
          </a:p>
        </p:txBody>
      </p:sp>
      <p:sp>
        <p:nvSpPr>
          <p:cNvPr id="10" name="TextBox 9">
            <a:extLst>
              <a:ext uri="{FF2B5EF4-FFF2-40B4-BE49-F238E27FC236}">
                <a16:creationId xmlns:a16="http://schemas.microsoft.com/office/drawing/2014/main" id="{0E2241DD-7B9A-43C3-B9FD-881A9C9C8918}"/>
              </a:ext>
            </a:extLst>
          </p:cNvPr>
          <p:cNvSpPr txBox="1"/>
          <p:nvPr/>
        </p:nvSpPr>
        <p:spPr>
          <a:xfrm>
            <a:off x="4494454" y="1458607"/>
            <a:ext cx="1505540" cy="369332"/>
          </a:xfrm>
          <a:prstGeom prst="rect">
            <a:avLst/>
          </a:prstGeom>
          <a:noFill/>
        </p:spPr>
        <p:txBody>
          <a:bodyPr wrap="square" rtlCol="0">
            <a:spAutoFit/>
          </a:bodyPr>
          <a:lstStyle/>
          <a:p>
            <a:r>
              <a:rPr lang="en-US" dirty="0">
                <a:solidFill>
                  <a:schemeClr val="accent2">
                    <a:lumMod val="75000"/>
                  </a:schemeClr>
                </a:solidFill>
              </a:rPr>
              <a:t>Problem 3</a:t>
            </a:r>
          </a:p>
        </p:txBody>
      </p:sp>
      <p:sp>
        <p:nvSpPr>
          <p:cNvPr id="11" name="Rounded Rectangle 9">
            <a:extLst>
              <a:ext uri="{FF2B5EF4-FFF2-40B4-BE49-F238E27FC236}">
                <a16:creationId xmlns:a16="http://schemas.microsoft.com/office/drawing/2014/main" id="{1BF1FF42-5198-4370-B6A6-903748281BDB}"/>
              </a:ext>
            </a:extLst>
          </p:cNvPr>
          <p:cNvSpPr/>
          <p:nvPr/>
        </p:nvSpPr>
        <p:spPr>
          <a:xfrm>
            <a:off x="4303020" y="1933619"/>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Check the size  and elements of the input array.</a:t>
            </a:r>
          </a:p>
        </p:txBody>
      </p:sp>
      <p:sp>
        <p:nvSpPr>
          <p:cNvPr id="13" name="Rounded Rectangle 12">
            <a:extLst>
              <a:ext uri="{FF2B5EF4-FFF2-40B4-BE49-F238E27FC236}">
                <a16:creationId xmlns:a16="http://schemas.microsoft.com/office/drawing/2014/main" id="{879B8F99-7B28-4B18-8CAA-E1D7BBA01809}"/>
              </a:ext>
            </a:extLst>
          </p:cNvPr>
          <p:cNvSpPr/>
          <p:nvPr/>
        </p:nvSpPr>
        <p:spPr>
          <a:xfrm>
            <a:off x="2620058" y="1937933"/>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To check the performance of the copy script.</a:t>
            </a:r>
          </a:p>
        </p:txBody>
      </p:sp>
      <p:sp>
        <p:nvSpPr>
          <p:cNvPr id="14" name="Rounded Rectangle 14">
            <a:extLst>
              <a:ext uri="{FF2B5EF4-FFF2-40B4-BE49-F238E27FC236}">
                <a16:creationId xmlns:a16="http://schemas.microsoft.com/office/drawing/2014/main" id="{FDFD98EC-6066-472F-8EDE-A3E51793BA21}"/>
              </a:ext>
            </a:extLst>
          </p:cNvPr>
          <p:cNvSpPr/>
          <p:nvPr/>
        </p:nvSpPr>
        <p:spPr>
          <a:xfrm>
            <a:off x="937096" y="1928969"/>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Navigate to the yammer application.</a:t>
            </a:r>
          </a:p>
        </p:txBody>
      </p:sp>
      <p:sp>
        <p:nvSpPr>
          <p:cNvPr id="17" name="Rounded Rectangle 17">
            <a:extLst>
              <a:ext uri="{FF2B5EF4-FFF2-40B4-BE49-F238E27FC236}">
                <a16:creationId xmlns:a16="http://schemas.microsoft.com/office/drawing/2014/main" id="{F57D702A-8FFC-4552-A548-C7CDB5D2B6C7}"/>
              </a:ext>
            </a:extLst>
          </p:cNvPr>
          <p:cNvSpPr/>
          <p:nvPr/>
        </p:nvSpPr>
        <p:spPr>
          <a:xfrm>
            <a:off x="4303020" y="2811272"/>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Validation as per the size and the data of the elements.</a:t>
            </a:r>
          </a:p>
        </p:txBody>
      </p:sp>
      <p:sp>
        <p:nvSpPr>
          <p:cNvPr id="18" name="Rounded Rectangle 18">
            <a:extLst>
              <a:ext uri="{FF2B5EF4-FFF2-40B4-BE49-F238E27FC236}">
                <a16:creationId xmlns:a16="http://schemas.microsoft.com/office/drawing/2014/main" id="{57CBC218-20A3-4BB2-AAAE-67038E8229E1}"/>
              </a:ext>
            </a:extLst>
          </p:cNvPr>
          <p:cNvSpPr/>
          <p:nvPr/>
        </p:nvSpPr>
        <p:spPr>
          <a:xfrm>
            <a:off x="937096" y="2806621"/>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Navigate to the communities and fetch the required data.</a:t>
            </a:r>
          </a:p>
        </p:txBody>
      </p:sp>
      <p:sp>
        <p:nvSpPr>
          <p:cNvPr id="19" name="Rounded Rectangle 19">
            <a:extLst>
              <a:ext uri="{FF2B5EF4-FFF2-40B4-BE49-F238E27FC236}">
                <a16:creationId xmlns:a16="http://schemas.microsoft.com/office/drawing/2014/main" id="{93D333B5-59D2-41F4-B71E-5799F2AA2F87}"/>
              </a:ext>
            </a:extLst>
          </p:cNvPr>
          <p:cNvSpPr/>
          <p:nvPr/>
        </p:nvSpPr>
        <p:spPr>
          <a:xfrm>
            <a:off x="937096" y="3684273"/>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Navigate to the NQLB and fetch the requited data.</a:t>
            </a:r>
          </a:p>
        </p:txBody>
      </p:sp>
      <p:sp>
        <p:nvSpPr>
          <p:cNvPr id="20" name="Rounded Rectangle 20">
            <a:extLst>
              <a:ext uri="{FF2B5EF4-FFF2-40B4-BE49-F238E27FC236}">
                <a16:creationId xmlns:a16="http://schemas.microsoft.com/office/drawing/2014/main" id="{0E109680-08AC-4731-9449-D528DFB8ECDC}"/>
              </a:ext>
            </a:extLst>
          </p:cNvPr>
          <p:cNvSpPr/>
          <p:nvPr/>
        </p:nvSpPr>
        <p:spPr>
          <a:xfrm>
            <a:off x="2620058" y="2815585"/>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Set the thread group 20 to check the performance of copy command.</a:t>
            </a:r>
          </a:p>
        </p:txBody>
      </p:sp>
      <p:sp>
        <p:nvSpPr>
          <p:cNvPr id="21" name="Rounded Rectangle 21">
            <a:extLst>
              <a:ext uri="{FF2B5EF4-FFF2-40B4-BE49-F238E27FC236}">
                <a16:creationId xmlns:a16="http://schemas.microsoft.com/office/drawing/2014/main" id="{388F891C-A074-4C93-92F5-7F9C2663D455}"/>
              </a:ext>
            </a:extLst>
          </p:cNvPr>
          <p:cNvSpPr/>
          <p:nvPr/>
        </p:nvSpPr>
        <p:spPr>
          <a:xfrm>
            <a:off x="937096" y="4561925"/>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Navigate to the Test Automation Practice and fetch the data.</a:t>
            </a:r>
          </a:p>
        </p:txBody>
      </p:sp>
      <p:sp>
        <p:nvSpPr>
          <p:cNvPr id="22" name="Rounded Rectangle 22">
            <a:extLst>
              <a:ext uri="{FF2B5EF4-FFF2-40B4-BE49-F238E27FC236}">
                <a16:creationId xmlns:a16="http://schemas.microsoft.com/office/drawing/2014/main" id="{C1FDDE12-B8A9-4146-891E-667C364C0430}"/>
              </a:ext>
            </a:extLst>
          </p:cNvPr>
          <p:cNvSpPr/>
          <p:nvPr/>
        </p:nvSpPr>
        <p:spPr>
          <a:xfrm>
            <a:off x="2632086" y="3693237"/>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OS process sampler to copy the content of 1 file to 20 files. </a:t>
            </a:r>
          </a:p>
        </p:txBody>
      </p:sp>
      <p:sp>
        <p:nvSpPr>
          <p:cNvPr id="23" name="Rounded Rectangle 22">
            <a:extLst>
              <a:ext uri="{FF2B5EF4-FFF2-40B4-BE49-F238E27FC236}">
                <a16:creationId xmlns:a16="http://schemas.microsoft.com/office/drawing/2014/main" id="{411F258F-8D7E-45F7-AEBB-9D20C0E9F1E6}"/>
              </a:ext>
            </a:extLst>
          </p:cNvPr>
          <p:cNvSpPr/>
          <p:nvPr/>
        </p:nvSpPr>
        <p:spPr>
          <a:xfrm>
            <a:off x="2632086" y="4529328"/>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Check the throughput in the summary report.</a:t>
            </a:r>
          </a:p>
        </p:txBody>
      </p:sp>
      <p:sp>
        <p:nvSpPr>
          <p:cNvPr id="24" name="Title 39">
            <a:extLst>
              <a:ext uri="{FF2B5EF4-FFF2-40B4-BE49-F238E27FC236}">
                <a16:creationId xmlns:a16="http://schemas.microsoft.com/office/drawing/2014/main" id="{198C8032-B8D9-4542-8BAD-248ECD171F68}"/>
              </a:ext>
            </a:extLst>
          </p:cNvPr>
          <p:cNvSpPr>
            <a:spLocks noGrp="1"/>
          </p:cNvSpPr>
          <p:nvPr>
            <p:ph type="title"/>
          </p:nvPr>
        </p:nvSpPr>
        <p:spPr>
          <a:xfrm>
            <a:off x="2615781" y="318556"/>
            <a:ext cx="7614622" cy="549757"/>
          </a:xfrm>
        </p:spPr>
        <p:txBody>
          <a:bodyPr vert="horz" lIns="91440" tIns="72000" rIns="91440" bIns="45720" rtlCol="0" anchor="t">
            <a:spAutoFit/>
          </a:bodyPr>
          <a:lstStyle/>
          <a:p>
            <a:r>
              <a:rPr lang="en-US" sz="2800" dirty="0"/>
              <a:t>Learning &amp; Challenges problem wise</a:t>
            </a:r>
          </a:p>
        </p:txBody>
      </p:sp>
      <p:sp>
        <p:nvSpPr>
          <p:cNvPr id="25" name="Google Shape;91;p16">
            <a:extLst>
              <a:ext uri="{FF2B5EF4-FFF2-40B4-BE49-F238E27FC236}">
                <a16:creationId xmlns:a16="http://schemas.microsoft.com/office/drawing/2014/main" id="{4A61D31A-8AF6-4BF7-9359-E0C6133FC3B0}"/>
              </a:ext>
            </a:extLst>
          </p:cNvPr>
          <p:cNvSpPr txBox="1">
            <a:spLocks/>
          </p:cNvSpPr>
          <p:nvPr/>
        </p:nvSpPr>
        <p:spPr>
          <a:xfrm>
            <a:off x="6804885" y="1419545"/>
            <a:ext cx="4837105" cy="50942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spcBef>
                <a:spcPts val="0"/>
              </a:spcBef>
            </a:pPr>
            <a:r>
              <a:rPr lang="en-IN" dirty="0"/>
              <a:t>TimeLine &amp; Allocation</a:t>
            </a:r>
          </a:p>
        </p:txBody>
      </p:sp>
      <p:grpSp>
        <p:nvGrpSpPr>
          <p:cNvPr id="32" name="Google Shape;98;p16">
            <a:extLst>
              <a:ext uri="{FF2B5EF4-FFF2-40B4-BE49-F238E27FC236}">
                <a16:creationId xmlns:a16="http://schemas.microsoft.com/office/drawing/2014/main" id="{8F0934FF-F481-4EBE-A213-2C21B7D69689}"/>
              </a:ext>
            </a:extLst>
          </p:cNvPr>
          <p:cNvGrpSpPr/>
          <p:nvPr/>
        </p:nvGrpSpPr>
        <p:grpSpPr>
          <a:xfrm>
            <a:off x="6569475" y="3180279"/>
            <a:ext cx="5728344" cy="956447"/>
            <a:chOff x="2107374" y="2780700"/>
            <a:chExt cx="5784776" cy="923350"/>
          </a:xfrm>
        </p:grpSpPr>
        <p:sp>
          <p:nvSpPr>
            <p:cNvPr id="33" name="Google Shape;99;p16">
              <a:extLst>
                <a:ext uri="{FF2B5EF4-FFF2-40B4-BE49-F238E27FC236}">
                  <a16:creationId xmlns:a16="http://schemas.microsoft.com/office/drawing/2014/main" id="{DD7561CF-FFC6-4137-AC28-168956B4559A}"/>
                </a:ext>
              </a:extLst>
            </p:cNvPr>
            <p:cNvSpPr txBox="1"/>
            <p:nvPr/>
          </p:nvSpPr>
          <p:spPr>
            <a:xfrm>
              <a:off x="2107374" y="3001788"/>
              <a:ext cx="1354939"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solidFill>
                    <a:schemeClr val="accent5"/>
                  </a:solidFill>
                  <a:latin typeface="Fira Sans Extra Condensed Medium"/>
                  <a:ea typeface="Fira Sans Extra Condensed Medium"/>
                  <a:cs typeface="Fira Sans Extra Condensed Medium"/>
                  <a:sym typeface="Fira Sans Extra Condensed Medium"/>
                </a:rPr>
                <a:t>30 mins</a:t>
              </a:r>
              <a:endParaRPr sz="28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34" name="Google Shape;100;p16">
              <a:extLst>
                <a:ext uri="{FF2B5EF4-FFF2-40B4-BE49-F238E27FC236}">
                  <a16:creationId xmlns:a16="http://schemas.microsoft.com/office/drawing/2014/main" id="{C5670FFE-C797-493D-93F0-47202A8153B7}"/>
                </a:ext>
              </a:extLst>
            </p:cNvPr>
            <p:cNvSpPr/>
            <p:nvPr/>
          </p:nvSpPr>
          <p:spPr>
            <a:xfrm>
              <a:off x="3466375" y="2780700"/>
              <a:ext cx="566175" cy="923350"/>
            </a:xfrm>
            <a:custGeom>
              <a:avLst/>
              <a:gdLst/>
              <a:ahLst/>
              <a:cxnLst/>
              <a:rect l="l" t="t" r="r" b="b"/>
              <a:pathLst>
                <a:path w="22647" h="36934" extrusionOk="0">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p16">
              <a:extLst>
                <a:ext uri="{FF2B5EF4-FFF2-40B4-BE49-F238E27FC236}">
                  <a16:creationId xmlns:a16="http://schemas.microsoft.com/office/drawing/2014/main" id="{E3443F63-4C3E-4082-AF58-A4565DBB3E6C}"/>
                </a:ext>
              </a:extLst>
            </p:cNvPr>
            <p:cNvSpPr/>
            <p:nvPr/>
          </p:nvSpPr>
          <p:spPr>
            <a:xfrm>
              <a:off x="3533650" y="3093100"/>
              <a:ext cx="171775" cy="298575"/>
            </a:xfrm>
            <a:custGeom>
              <a:avLst/>
              <a:gdLst/>
              <a:ahLst/>
              <a:cxnLst/>
              <a:rect l="l" t="t" r="r" b="b"/>
              <a:pathLst>
                <a:path w="6871" h="11943" extrusionOk="0">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p16">
              <a:extLst>
                <a:ext uri="{FF2B5EF4-FFF2-40B4-BE49-F238E27FC236}">
                  <a16:creationId xmlns:a16="http://schemas.microsoft.com/office/drawing/2014/main" id="{F20C9B9B-26F3-49AF-8241-F4C714D019B6}"/>
                </a:ext>
              </a:extLst>
            </p:cNvPr>
            <p:cNvSpPr/>
            <p:nvPr/>
          </p:nvSpPr>
          <p:spPr>
            <a:xfrm>
              <a:off x="3680100" y="2865675"/>
              <a:ext cx="2853050" cy="753400"/>
            </a:xfrm>
            <a:custGeom>
              <a:avLst/>
              <a:gdLst/>
              <a:ahLst/>
              <a:cxnLst/>
              <a:rect l="l" t="t" r="r" b="b"/>
              <a:pathLst>
                <a:path w="114122" h="30136" extrusionOk="0">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chemeClr val="accent5">
                <a:lumMod val="60000"/>
                <a:lumOff val="40000"/>
              </a:schemeClr>
            </a:solidFill>
            <a:ln>
              <a:noFill/>
            </a:ln>
          </p:spPr>
          <p:txBody>
            <a:bodyPr spcFirstLastPara="1" wrap="square" lIns="548625" tIns="91425" rIns="548625" bIns="91425" anchor="ctr" anchorCtr="0">
              <a:noAutofit/>
            </a:bodyPr>
            <a:lstStyle/>
            <a:p>
              <a:pPr marL="0" lvl="1" fontAlgn="b"/>
              <a:r>
                <a:rPr lang="en-US" sz="1200" b="1" dirty="0">
                  <a:solidFill>
                    <a:schemeClr val="tx1"/>
                  </a:solidFill>
                  <a:latin typeface="Equip Extended Thin"/>
                </a:rPr>
                <a:t>Programming Code </a:t>
              </a:r>
            </a:p>
          </p:txBody>
        </p:sp>
        <p:sp>
          <p:nvSpPr>
            <p:cNvPr id="37" name="Google Shape;103;p16">
              <a:extLst>
                <a:ext uri="{FF2B5EF4-FFF2-40B4-BE49-F238E27FC236}">
                  <a16:creationId xmlns:a16="http://schemas.microsoft.com/office/drawing/2014/main" id="{79DE8D30-0D26-4C7E-B6BE-152A7DD370F5}"/>
                </a:ext>
              </a:extLst>
            </p:cNvPr>
            <p:cNvSpPr txBox="1"/>
            <p:nvPr/>
          </p:nvSpPr>
          <p:spPr>
            <a:xfrm>
              <a:off x="6533150" y="3027588"/>
              <a:ext cx="135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5"/>
                  </a:solidFill>
                  <a:latin typeface="Fira Sans Extra Condensed Medium"/>
                  <a:ea typeface="Fira Sans Extra Condensed Medium"/>
                  <a:cs typeface="Fira Sans Extra Condensed Medium"/>
                  <a:sym typeface="Fira Sans Extra Condensed Medium"/>
                </a:rPr>
                <a:t>Ankur</a:t>
              </a:r>
              <a:endParaRPr sz="24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38" name="Google Shape;104;p16">
            <a:extLst>
              <a:ext uri="{FF2B5EF4-FFF2-40B4-BE49-F238E27FC236}">
                <a16:creationId xmlns:a16="http://schemas.microsoft.com/office/drawing/2014/main" id="{EDB7B1AB-3CA2-4D32-B05D-A294B27E61BB}"/>
              </a:ext>
            </a:extLst>
          </p:cNvPr>
          <p:cNvGrpSpPr/>
          <p:nvPr/>
        </p:nvGrpSpPr>
        <p:grpSpPr>
          <a:xfrm>
            <a:off x="6170125" y="4322433"/>
            <a:ext cx="5935259" cy="956680"/>
            <a:chOff x="1251900" y="3683275"/>
            <a:chExt cx="5768524" cy="923575"/>
          </a:xfrm>
        </p:grpSpPr>
        <p:sp>
          <p:nvSpPr>
            <p:cNvPr id="39" name="Google Shape;105;p16">
              <a:extLst>
                <a:ext uri="{FF2B5EF4-FFF2-40B4-BE49-F238E27FC236}">
                  <a16:creationId xmlns:a16="http://schemas.microsoft.com/office/drawing/2014/main" id="{EF359749-EEB2-4C9B-97B5-CEE38287A255}"/>
                </a:ext>
              </a:extLst>
            </p:cNvPr>
            <p:cNvSpPr txBox="1"/>
            <p:nvPr/>
          </p:nvSpPr>
          <p:spPr>
            <a:xfrm>
              <a:off x="5682025" y="3934538"/>
              <a:ext cx="1338399" cy="451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Shubhangi</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0" name="Google Shape;106;p16">
              <a:extLst>
                <a:ext uri="{FF2B5EF4-FFF2-40B4-BE49-F238E27FC236}">
                  <a16:creationId xmlns:a16="http://schemas.microsoft.com/office/drawing/2014/main" id="{024690EF-EF63-457B-AB8D-EBC9D5118136}"/>
                </a:ext>
              </a:extLst>
            </p:cNvPr>
            <p:cNvSpPr/>
            <p:nvPr/>
          </p:nvSpPr>
          <p:spPr>
            <a:xfrm>
              <a:off x="5111825" y="3683275"/>
              <a:ext cx="565850" cy="923575"/>
            </a:xfrm>
            <a:custGeom>
              <a:avLst/>
              <a:gdLst/>
              <a:ahLst/>
              <a:cxnLst/>
              <a:rect l="l" t="t" r="r" b="b"/>
              <a:pathLst>
                <a:path w="22634" h="36943" extrusionOk="0">
                  <a:moveTo>
                    <a:pt x="18766" y="0"/>
                  </a:moveTo>
                  <a:cubicBezTo>
                    <a:pt x="17967" y="0"/>
                    <a:pt x="17169" y="307"/>
                    <a:pt x="16562" y="920"/>
                  </a:cubicBezTo>
                  <a:lnTo>
                    <a:pt x="1215" y="16267"/>
                  </a:lnTo>
                  <a:cubicBezTo>
                    <a:pt x="0" y="17482"/>
                    <a:pt x="0" y="19458"/>
                    <a:pt x="1215" y="20684"/>
                  </a:cubicBezTo>
                  <a:lnTo>
                    <a:pt x="16562" y="36031"/>
                  </a:lnTo>
                  <a:cubicBezTo>
                    <a:pt x="17169" y="36639"/>
                    <a:pt x="17967" y="36942"/>
                    <a:pt x="18766" y="36942"/>
                  </a:cubicBezTo>
                  <a:cubicBezTo>
                    <a:pt x="19565" y="36942"/>
                    <a:pt x="20366" y="36639"/>
                    <a:pt x="20979" y="36031"/>
                  </a:cubicBezTo>
                  <a:lnTo>
                    <a:pt x="22634" y="34377"/>
                  </a:lnTo>
                  <a:lnTo>
                    <a:pt x="8942" y="20684"/>
                  </a:lnTo>
                  <a:cubicBezTo>
                    <a:pt x="7716" y="19458"/>
                    <a:pt x="7716" y="17482"/>
                    <a:pt x="8942" y="16267"/>
                  </a:cubicBezTo>
                  <a:lnTo>
                    <a:pt x="22634" y="2563"/>
                  </a:lnTo>
                  <a:lnTo>
                    <a:pt x="20979" y="920"/>
                  </a:lnTo>
                  <a:cubicBezTo>
                    <a:pt x="20366" y="307"/>
                    <a:pt x="19565" y="0"/>
                    <a:pt x="18766"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p16">
              <a:extLst>
                <a:ext uri="{FF2B5EF4-FFF2-40B4-BE49-F238E27FC236}">
                  <a16:creationId xmlns:a16="http://schemas.microsoft.com/office/drawing/2014/main" id="{B02A85D5-F68D-4BDE-A47E-5E6871FC8C0F}"/>
                </a:ext>
              </a:extLst>
            </p:cNvPr>
            <p:cNvSpPr/>
            <p:nvPr/>
          </p:nvSpPr>
          <p:spPr>
            <a:xfrm>
              <a:off x="5438650" y="3995875"/>
              <a:ext cx="171775" cy="298575"/>
            </a:xfrm>
            <a:custGeom>
              <a:avLst/>
              <a:gdLst/>
              <a:ahLst/>
              <a:cxnLst/>
              <a:rect l="l" t="t" r="r" b="b"/>
              <a:pathLst>
                <a:path w="6871" h="11943" extrusionOk="0">
                  <a:moveTo>
                    <a:pt x="5372" y="1"/>
                  </a:moveTo>
                  <a:cubicBezTo>
                    <a:pt x="5006" y="1"/>
                    <a:pt x="4635" y="137"/>
                    <a:pt x="4334" y="441"/>
                  </a:cubicBezTo>
                  <a:lnTo>
                    <a:pt x="1489" y="3287"/>
                  </a:lnTo>
                  <a:cubicBezTo>
                    <a:pt x="0" y="4763"/>
                    <a:pt x="0" y="7168"/>
                    <a:pt x="1489" y="8657"/>
                  </a:cubicBezTo>
                  <a:lnTo>
                    <a:pt x="4334" y="11502"/>
                  </a:lnTo>
                  <a:cubicBezTo>
                    <a:pt x="4635" y="11807"/>
                    <a:pt x="5006" y="11943"/>
                    <a:pt x="5372" y="11943"/>
                  </a:cubicBezTo>
                  <a:cubicBezTo>
                    <a:pt x="6135" y="11943"/>
                    <a:pt x="6870" y="11348"/>
                    <a:pt x="6870" y="10454"/>
                  </a:cubicBezTo>
                  <a:lnTo>
                    <a:pt x="6870" y="1489"/>
                  </a:lnTo>
                  <a:cubicBezTo>
                    <a:pt x="6870" y="595"/>
                    <a:pt x="6135" y="1"/>
                    <a:pt x="5372"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p16">
              <a:extLst>
                <a:ext uri="{FF2B5EF4-FFF2-40B4-BE49-F238E27FC236}">
                  <a16:creationId xmlns:a16="http://schemas.microsoft.com/office/drawing/2014/main" id="{A83D85A3-B632-4707-BFAB-5A85345D446B}"/>
                </a:ext>
              </a:extLst>
            </p:cNvPr>
            <p:cNvSpPr/>
            <p:nvPr/>
          </p:nvSpPr>
          <p:spPr>
            <a:xfrm>
              <a:off x="2857482" y="3800381"/>
              <a:ext cx="2853075" cy="753400"/>
            </a:xfrm>
            <a:custGeom>
              <a:avLst/>
              <a:gdLst/>
              <a:ahLst/>
              <a:cxnLst/>
              <a:rect l="l" t="t" r="r" b="b"/>
              <a:pathLst>
                <a:path w="114123" h="30136" extrusionOk="0">
                  <a:moveTo>
                    <a:pt x="14836" y="0"/>
                  </a:moveTo>
                  <a:lnTo>
                    <a:pt x="1" y="15062"/>
                  </a:lnTo>
                  <a:lnTo>
                    <a:pt x="14836" y="30135"/>
                  </a:lnTo>
                  <a:lnTo>
                    <a:pt x="114122" y="30135"/>
                  </a:lnTo>
                  <a:lnTo>
                    <a:pt x="101252" y="17276"/>
                  </a:lnTo>
                  <a:cubicBezTo>
                    <a:pt x="100644" y="16669"/>
                    <a:pt x="100335" y="15860"/>
                    <a:pt x="100335" y="15062"/>
                  </a:cubicBezTo>
                  <a:cubicBezTo>
                    <a:pt x="100335" y="14264"/>
                    <a:pt x="100644" y="13466"/>
                    <a:pt x="101252" y="12859"/>
                  </a:cubicBezTo>
                  <a:lnTo>
                    <a:pt x="114110" y="0"/>
                  </a:lnTo>
                  <a:close/>
                </a:path>
              </a:pathLst>
            </a:custGeom>
            <a:solidFill>
              <a:schemeClr val="tx2">
                <a:lumMod val="25000"/>
                <a:lumOff val="75000"/>
              </a:schemeClr>
            </a:solidFill>
            <a:ln>
              <a:noFill/>
            </a:ln>
          </p:spPr>
          <p:txBody>
            <a:bodyPr spcFirstLastPara="1" wrap="square" lIns="548625" tIns="91425" rIns="548625" bIns="91425" anchor="ctr" anchorCtr="0">
              <a:noAutofit/>
            </a:bodyPr>
            <a:lstStyle/>
            <a:p>
              <a:pPr marL="0" lvl="1" fontAlgn="b"/>
              <a:r>
                <a:rPr lang="en-US" sz="1200" b="1" dirty="0">
                  <a:solidFill>
                    <a:schemeClr val="tx1"/>
                  </a:solidFill>
                  <a:latin typeface="Equip Extended Thin"/>
                </a:rPr>
                <a:t>Performance Problem </a:t>
              </a:r>
            </a:p>
          </p:txBody>
        </p:sp>
        <p:sp>
          <p:nvSpPr>
            <p:cNvPr id="43" name="Google Shape;109;p16">
              <a:extLst>
                <a:ext uri="{FF2B5EF4-FFF2-40B4-BE49-F238E27FC236}">
                  <a16:creationId xmlns:a16="http://schemas.microsoft.com/office/drawing/2014/main" id="{76EC1A2E-CA57-4DE2-82FF-0D412358D62A}"/>
                </a:ext>
              </a:extLst>
            </p:cNvPr>
            <p:cNvSpPr txBox="1"/>
            <p:nvPr/>
          </p:nvSpPr>
          <p:spPr>
            <a:xfrm>
              <a:off x="1251900" y="3934538"/>
              <a:ext cx="135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30 mins </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44" name="Google Shape;110;p16">
            <a:extLst>
              <a:ext uri="{FF2B5EF4-FFF2-40B4-BE49-F238E27FC236}">
                <a16:creationId xmlns:a16="http://schemas.microsoft.com/office/drawing/2014/main" id="{433339A6-64B3-4676-888A-0815AE431BAF}"/>
              </a:ext>
            </a:extLst>
          </p:cNvPr>
          <p:cNvGrpSpPr/>
          <p:nvPr/>
        </p:nvGrpSpPr>
        <p:grpSpPr>
          <a:xfrm>
            <a:off x="6804886" y="1970078"/>
            <a:ext cx="5387114" cy="956680"/>
            <a:chOff x="2451965" y="934650"/>
            <a:chExt cx="5440185" cy="923575"/>
          </a:xfrm>
        </p:grpSpPr>
        <p:sp>
          <p:nvSpPr>
            <p:cNvPr id="45" name="Google Shape;111;p16">
              <a:extLst>
                <a:ext uri="{FF2B5EF4-FFF2-40B4-BE49-F238E27FC236}">
                  <a16:creationId xmlns:a16="http://schemas.microsoft.com/office/drawing/2014/main" id="{0301AC08-3DB8-4F61-8C99-13AA9B0681CB}"/>
                </a:ext>
              </a:extLst>
            </p:cNvPr>
            <p:cNvSpPr txBox="1"/>
            <p:nvPr/>
          </p:nvSpPr>
          <p:spPr>
            <a:xfrm>
              <a:off x="2451965" y="1155724"/>
              <a:ext cx="1081684" cy="51673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accent6"/>
                  </a:solidFill>
                  <a:latin typeface="Fira Sans Extra Condensed Medium"/>
                  <a:ea typeface="Fira Sans Extra Condensed Medium"/>
                  <a:cs typeface="Fira Sans Extra Condensed Medium"/>
                  <a:sym typeface="Fira Sans Extra Condensed Medium"/>
                </a:rPr>
                <a:t>1.30 hr</a:t>
              </a:r>
              <a:endParaRPr sz="24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46" name="Google Shape;112;p16">
              <a:extLst>
                <a:ext uri="{FF2B5EF4-FFF2-40B4-BE49-F238E27FC236}">
                  <a16:creationId xmlns:a16="http://schemas.microsoft.com/office/drawing/2014/main" id="{41805A8C-0FA4-4467-99C1-F465FCE76D36}"/>
                </a:ext>
              </a:extLst>
            </p:cNvPr>
            <p:cNvSpPr/>
            <p:nvPr/>
          </p:nvSpPr>
          <p:spPr>
            <a:xfrm>
              <a:off x="3466375" y="934650"/>
              <a:ext cx="566175" cy="923575"/>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p16">
              <a:extLst>
                <a:ext uri="{FF2B5EF4-FFF2-40B4-BE49-F238E27FC236}">
                  <a16:creationId xmlns:a16="http://schemas.microsoft.com/office/drawing/2014/main" id="{DBB2C3F1-38C2-4921-A221-5F227F2E3FA9}"/>
                </a:ext>
              </a:extLst>
            </p:cNvPr>
            <p:cNvSpPr/>
            <p:nvPr/>
          </p:nvSpPr>
          <p:spPr>
            <a:xfrm>
              <a:off x="3533650" y="1247050"/>
              <a:ext cx="171775" cy="298550"/>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4;p16">
              <a:extLst>
                <a:ext uri="{FF2B5EF4-FFF2-40B4-BE49-F238E27FC236}">
                  <a16:creationId xmlns:a16="http://schemas.microsoft.com/office/drawing/2014/main" id="{6474DCFF-BA71-4006-BACA-1CAC6CA48911}"/>
                </a:ext>
              </a:extLst>
            </p:cNvPr>
            <p:cNvSpPr/>
            <p:nvPr/>
          </p:nvSpPr>
          <p:spPr>
            <a:xfrm>
              <a:off x="3680100" y="1019625"/>
              <a:ext cx="2853050" cy="753400"/>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accent6">
                <a:lumMod val="60000"/>
                <a:lumOff val="40000"/>
              </a:schemeClr>
            </a:solidFill>
            <a:ln>
              <a:noFill/>
            </a:ln>
          </p:spPr>
          <p:txBody>
            <a:bodyPr spcFirstLastPara="1" wrap="square" lIns="548625" tIns="91425" rIns="548625" bIns="91425" anchor="ctr" anchorCtr="0">
              <a:noAutofit/>
            </a:bodyPr>
            <a:lstStyle/>
            <a:p>
              <a:pPr marL="0" lvl="0" indent="0" algn="ctr" rtl="0">
                <a:spcBef>
                  <a:spcPts val="0"/>
                </a:spcBef>
                <a:spcAft>
                  <a:spcPts val="0"/>
                </a:spcAft>
                <a:buClr>
                  <a:schemeClr val="dk1"/>
                </a:buClr>
                <a:buSzPts val="1100"/>
                <a:buFont typeface="Arial"/>
                <a:buNone/>
              </a:pPr>
              <a:r>
                <a:rPr lang="en-IN" sz="1200" b="1" dirty="0">
                  <a:solidFill>
                    <a:srgbClr val="434343"/>
                  </a:solidFill>
                  <a:latin typeface="Roboto"/>
                  <a:ea typeface="Roboto"/>
                  <a:cs typeface="Roboto"/>
                  <a:sym typeface="Roboto"/>
                </a:rPr>
                <a:t>UI Problem</a:t>
              </a:r>
            </a:p>
          </p:txBody>
        </p:sp>
        <p:sp>
          <p:nvSpPr>
            <p:cNvPr id="49" name="Google Shape;115;p16">
              <a:extLst>
                <a:ext uri="{FF2B5EF4-FFF2-40B4-BE49-F238E27FC236}">
                  <a16:creationId xmlns:a16="http://schemas.microsoft.com/office/drawing/2014/main" id="{0540B915-CCB0-4248-81C2-87721E36802A}"/>
                </a:ext>
              </a:extLst>
            </p:cNvPr>
            <p:cNvSpPr txBox="1"/>
            <p:nvPr/>
          </p:nvSpPr>
          <p:spPr>
            <a:xfrm>
              <a:off x="6533150" y="1108455"/>
              <a:ext cx="1359000" cy="6424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Gaurav and Govinda</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50" name="Rounded Rectangle 17">
            <a:extLst>
              <a:ext uri="{FF2B5EF4-FFF2-40B4-BE49-F238E27FC236}">
                <a16:creationId xmlns:a16="http://schemas.microsoft.com/office/drawing/2014/main" id="{B32FE9EC-A17E-1949-37AC-EDC356EB80D4}"/>
              </a:ext>
            </a:extLst>
          </p:cNvPr>
          <p:cNvSpPr/>
          <p:nvPr/>
        </p:nvSpPr>
        <p:spPr>
          <a:xfrm>
            <a:off x="4379606" y="3743695"/>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Returns true if data is duplicate</a:t>
            </a:r>
          </a:p>
        </p:txBody>
      </p:sp>
      <p:sp>
        <p:nvSpPr>
          <p:cNvPr id="51" name="Rounded Rectangle 17">
            <a:extLst>
              <a:ext uri="{FF2B5EF4-FFF2-40B4-BE49-F238E27FC236}">
                <a16:creationId xmlns:a16="http://schemas.microsoft.com/office/drawing/2014/main" id="{133C4C71-4819-C0A7-45C8-627B60E6B52A}"/>
              </a:ext>
            </a:extLst>
          </p:cNvPr>
          <p:cNvSpPr/>
          <p:nvPr/>
        </p:nvSpPr>
        <p:spPr>
          <a:xfrm>
            <a:off x="4395966" y="4576129"/>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Returns false if data is distinct.</a:t>
            </a:r>
          </a:p>
        </p:txBody>
      </p:sp>
    </p:spTree>
    <p:extLst>
      <p:ext uri="{BB962C8B-B14F-4D97-AF65-F5344CB8AC3E}">
        <p14:creationId xmlns:p14="http://schemas.microsoft.com/office/powerpoint/2010/main" val="2515440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39">
            <a:extLst>
              <a:ext uri="{FF2B5EF4-FFF2-40B4-BE49-F238E27FC236}">
                <a16:creationId xmlns:a16="http://schemas.microsoft.com/office/drawing/2014/main" id="{198C8032-B8D9-4542-8BAD-248ECD171F68}"/>
              </a:ext>
            </a:extLst>
          </p:cNvPr>
          <p:cNvSpPr>
            <a:spLocks noGrp="1"/>
          </p:cNvSpPr>
          <p:nvPr>
            <p:ph type="title"/>
          </p:nvPr>
        </p:nvSpPr>
        <p:spPr>
          <a:xfrm>
            <a:off x="866493" y="416672"/>
            <a:ext cx="7614622" cy="549757"/>
          </a:xfrm>
        </p:spPr>
        <p:txBody>
          <a:bodyPr vert="horz" lIns="91440" tIns="72000" rIns="91440" bIns="45720" rtlCol="0" anchor="t">
            <a:spAutoFit/>
          </a:bodyPr>
          <a:lstStyle/>
          <a:p>
            <a:pPr algn="ctr"/>
            <a:r>
              <a:rPr lang="en-US" sz="2800" dirty="0"/>
              <a:t>                        Git Repos</a:t>
            </a:r>
          </a:p>
        </p:txBody>
      </p:sp>
      <p:sp>
        <p:nvSpPr>
          <p:cNvPr id="25" name="Google Shape;91;p16">
            <a:extLst>
              <a:ext uri="{FF2B5EF4-FFF2-40B4-BE49-F238E27FC236}">
                <a16:creationId xmlns:a16="http://schemas.microsoft.com/office/drawing/2014/main" id="{4A61D31A-8AF6-4BF7-9359-E0C6133FC3B0}"/>
              </a:ext>
            </a:extLst>
          </p:cNvPr>
          <p:cNvSpPr txBox="1">
            <a:spLocks/>
          </p:cNvSpPr>
          <p:nvPr/>
        </p:nvSpPr>
        <p:spPr>
          <a:xfrm>
            <a:off x="298175" y="1697840"/>
            <a:ext cx="11022495" cy="82669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spcBef>
                <a:spcPts val="0"/>
              </a:spcBef>
            </a:pPr>
            <a:r>
              <a:rPr lang="en-IN" dirty="0"/>
              <a:t>Problem 1 :</a:t>
            </a:r>
            <a:br>
              <a:rPr lang="en-IN" dirty="0"/>
            </a:br>
            <a:br>
              <a:rPr lang="en-IN" dirty="0"/>
            </a:br>
            <a:r>
              <a:rPr lang="en-IN" dirty="0">
                <a:hlinkClick r:id="rId2"/>
              </a:rPr>
              <a:t>https://github.com/gaurav51757890/WorldCupFinalProblemUI</a:t>
            </a:r>
            <a:endParaRPr lang="en-IN" dirty="0"/>
          </a:p>
          <a:p>
            <a:pPr algn="ctr">
              <a:spcBef>
                <a:spcPts val="0"/>
              </a:spcBef>
            </a:pPr>
            <a:r>
              <a:rPr lang="en-IN" dirty="0"/>
              <a:t> </a:t>
            </a:r>
          </a:p>
        </p:txBody>
      </p:sp>
      <p:sp>
        <p:nvSpPr>
          <p:cNvPr id="5" name="Google Shape;91;p16">
            <a:extLst>
              <a:ext uri="{FF2B5EF4-FFF2-40B4-BE49-F238E27FC236}">
                <a16:creationId xmlns:a16="http://schemas.microsoft.com/office/drawing/2014/main" id="{F3C8C1A0-8BF4-8E60-3880-91C65269AE45}"/>
              </a:ext>
            </a:extLst>
          </p:cNvPr>
          <p:cNvSpPr txBox="1">
            <a:spLocks/>
          </p:cNvSpPr>
          <p:nvPr/>
        </p:nvSpPr>
        <p:spPr>
          <a:xfrm>
            <a:off x="298175" y="3201962"/>
            <a:ext cx="11022495" cy="82669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spcBef>
                <a:spcPts val="0"/>
              </a:spcBef>
            </a:pPr>
            <a:r>
              <a:rPr lang="en-IN" dirty="0"/>
              <a:t>Problem 2 :</a:t>
            </a:r>
            <a:br>
              <a:rPr lang="en-IN" dirty="0"/>
            </a:br>
            <a:br>
              <a:rPr lang="en-IN" dirty="0"/>
            </a:br>
            <a:r>
              <a:rPr lang="en-IN" b="0" dirty="0">
                <a:solidFill>
                  <a:srgbClr val="4F52B2"/>
                </a:solidFill>
                <a:latin typeface="Segoe UI" panose="020B0502040204020203" pitchFamily="34" charset="0"/>
                <a:hlinkClick r:id="rId3"/>
              </a:rPr>
              <a:t>https://github.com/gaurav51757890/WCFinalProblem2/</a:t>
            </a:r>
            <a:endParaRPr lang="en-IN" b="0" dirty="0">
              <a:solidFill>
                <a:srgbClr val="4F52B2"/>
              </a:solidFill>
              <a:latin typeface="Segoe UI" panose="020B0502040204020203" pitchFamily="34" charset="0"/>
            </a:endParaRPr>
          </a:p>
          <a:p>
            <a:pPr algn="ctr">
              <a:spcBef>
                <a:spcPts val="0"/>
              </a:spcBef>
            </a:pPr>
            <a:endParaRPr lang="en-IN" dirty="0"/>
          </a:p>
        </p:txBody>
      </p:sp>
      <p:sp>
        <p:nvSpPr>
          <p:cNvPr id="6" name="Google Shape;91;p16">
            <a:extLst>
              <a:ext uri="{FF2B5EF4-FFF2-40B4-BE49-F238E27FC236}">
                <a16:creationId xmlns:a16="http://schemas.microsoft.com/office/drawing/2014/main" id="{9B28A5BC-8510-B950-BB3E-A4FD224504AF}"/>
              </a:ext>
            </a:extLst>
          </p:cNvPr>
          <p:cNvSpPr txBox="1">
            <a:spLocks/>
          </p:cNvSpPr>
          <p:nvPr/>
        </p:nvSpPr>
        <p:spPr>
          <a:xfrm>
            <a:off x="381001" y="4537118"/>
            <a:ext cx="11022495" cy="82669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spcBef>
                <a:spcPts val="0"/>
              </a:spcBef>
            </a:pPr>
            <a:r>
              <a:rPr lang="en-IN" dirty="0"/>
              <a:t>Problem 4 :</a:t>
            </a:r>
            <a:br>
              <a:rPr lang="en-IN" dirty="0"/>
            </a:br>
            <a:br>
              <a:rPr lang="en-IN" dirty="0"/>
            </a:br>
            <a:r>
              <a:rPr lang="en-IN" b="0" i="0" u="none" strike="noStrike" dirty="0">
                <a:solidFill>
                  <a:srgbClr val="4F52B2"/>
                </a:solidFill>
                <a:effectLst/>
                <a:latin typeface="Segoe UI" panose="020B0502040204020203" pitchFamily="34" charset="0"/>
                <a:hlinkClick r:id="rId4" tooltip="https://github.com/gaurav51757890/wcfinalproblem4/tree/master/program4/program4"/>
              </a:rPr>
              <a:t>https://github.com/gaurav51757890/WCFinalProblem4/</a:t>
            </a:r>
            <a:endParaRPr lang="en-IN" dirty="0"/>
          </a:p>
        </p:txBody>
      </p:sp>
    </p:spTree>
    <p:extLst>
      <p:ext uri="{BB962C8B-B14F-4D97-AF65-F5344CB8AC3E}">
        <p14:creationId xmlns:p14="http://schemas.microsoft.com/office/powerpoint/2010/main" val="2979373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83613A-3CF3-1B45-4666-E224A403F995}"/>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717170662"/>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Nagarro ppt template_embedded fonts_v3 FINAL</Template>
  <TotalTime>1572</TotalTime>
  <Words>409</Words>
  <Application>Microsoft Office PowerPoint</Application>
  <PresentationFormat>Widescreen</PresentationFormat>
  <Paragraphs>80</Paragraphs>
  <Slides>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vt:i4>
      </vt:variant>
    </vt:vector>
  </HeadingPairs>
  <TitlesOfParts>
    <vt:vector size="23" baseType="lpstr">
      <vt:lpstr>Arial</vt:lpstr>
      <vt:lpstr>Calibri</vt:lpstr>
      <vt:lpstr>Equip</vt:lpstr>
      <vt:lpstr>Equip Extended</vt:lpstr>
      <vt:lpstr>Equip Extended ExtraBold</vt:lpstr>
      <vt:lpstr>Equip Extended Light</vt:lpstr>
      <vt:lpstr>Equip Extended Medium</vt:lpstr>
      <vt:lpstr>Equip Extended Thin</vt:lpstr>
      <vt:lpstr>Equip Light</vt:lpstr>
      <vt:lpstr>Equip Medium</vt:lpstr>
      <vt:lpstr>Fira Sans Extra Condensed Medium</vt:lpstr>
      <vt:lpstr>Open Sans Light</vt:lpstr>
      <vt:lpstr>Roboto</vt:lpstr>
      <vt:lpstr>Segoe UI</vt:lpstr>
      <vt:lpstr>Office</vt:lpstr>
      <vt:lpstr>CarTronics –QA world cup Final</vt:lpstr>
      <vt:lpstr>Team CarTronics QA</vt:lpstr>
      <vt:lpstr>Process Overview </vt:lpstr>
      <vt:lpstr>PowerPoint Presentation</vt:lpstr>
      <vt:lpstr>Technology Stack</vt:lpstr>
      <vt:lpstr>Learning &amp; Challenges problem wise</vt:lpstr>
      <vt:lpstr>                        Git Repos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TCOE –We UNITE for Excellence</dc:title>
  <dc:creator>Govinda Rai</dc:creator>
  <cp:lastModifiedBy>Govinda Rai</cp:lastModifiedBy>
  <cp:revision>8</cp:revision>
  <dcterms:created xsi:type="dcterms:W3CDTF">2022-03-28T06:27:59Z</dcterms:created>
  <dcterms:modified xsi:type="dcterms:W3CDTF">2022-05-25T13:23:00Z</dcterms:modified>
</cp:coreProperties>
</file>